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95" r:id="rId2"/>
  </p:sldIdLst>
  <p:sldSz cx="6858000" cy="9144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22" autoAdjust="0"/>
    <p:restoredTop sz="92298" autoAdjust="0"/>
  </p:normalViewPr>
  <p:slideViewPr>
    <p:cSldViewPr>
      <p:cViewPr>
        <p:scale>
          <a:sx n="100" d="100"/>
          <a:sy n="100" d="100"/>
        </p:scale>
        <p:origin x="2628" y="-360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l">
              <a:defRPr sz="1200"/>
            </a:lvl1pPr>
          </a:lstStyle>
          <a:p>
            <a:fld id="{007D1B77-4335-420B-B99F-840D95ED8F57}" type="datetimeFigureOut">
              <a:rPr lang="he-IL" smtClean="0"/>
              <a:t>ו'/אב/תשע"ט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7" tIns="46589" rIns="93177" bIns="46589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52016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4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l">
              <a:defRPr sz="1200"/>
            </a:lvl1pPr>
          </a:lstStyle>
          <a:p>
            <a:fld id="{1152B812-DF9F-4362-A355-F9BA181D5F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604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D093-8DB6-470F-8A80-2263D29A7CC1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974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6C287-C2E0-466F-B3A6-20D9A3EDA4DF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060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91EC-0E00-4602-B6A5-0445FA4DC0E2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765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EFEC-F52A-48CD-83E4-698425DE3DA9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46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2D47-70D6-4806-A03B-3EE5BCAF2F30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667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EFC4-9DAD-4A72-A08D-73CA86DB0DDD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767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168C-8206-4DEA-892F-EAA1CF29AEBF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382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22C6-BA5A-4318-BC9A-03C5A8933521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522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AFBA-386F-4A13-AB8D-6DDB6AC041ED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636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5A743-2B35-4EC8-A7C7-55ACF08D1C2C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6048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D7F-EC97-4FF5-A473-5180C3A653CF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842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263BF-8130-4E5D-9E3A-CC46269AD11B}" type="datetime8">
              <a:rPr lang="he-IL" smtClean="0"/>
              <a:t>07 אוגוסט 19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24535-C999-4074-9146-B940EAA0E7B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854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91216" y="11535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</a:rPr>
              <a:t>Figure </a:t>
            </a:r>
            <a:r>
              <a:rPr lang="en-US" b="1" dirty="0" smtClean="0">
                <a:latin typeface="Arial" panose="020B0604020202020204" pitchFamily="34" charset="0"/>
              </a:rPr>
              <a:t>S1</a:t>
            </a:r>
            <a:endParaRPr lang="he-IL" b="1" dirty="0">
              <a:latin typeface="Arial" panose="020B0604020202020204" pitchFamily="34" charset="0"/>
            </a:endParaRPr>
          </a:p>
        </p:txBody>
      </p:sp>
      <p:grpSp>
        <p:nvGrpSpPr>
          <p:cNvPr id="3605" name="Group 3604"/>
          <p:cNvGrpSpPr/>
          <p:nvPr/>
        </p:nvGrpSpPr>
        <p:grpSpPr>
          <a:xfrm>
            <a:off x="414564" y="731267"/>
            <a:ext cx="6054726" cy="7820458"/>
            <a:chOff x="414564" y="731267"/>
            <a:chExt cx="6054726" cy="7820458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414564" y="731267"/>
              <a:ext cx="5918200" cy="7820458"/>
              <a:chOff x="283" y="435"/>
              <a:chExt cx="3728" cy="5114"/>
            </a:xfrm>
          </p:grpSpPr>
          <p:sp>
            <p:nvSpPr>
              <p:cNvPr id="3399" name="Rectangle 5"/>
              <p:cNvSpPr>
                <a:spLocks noChangeArrowheads="1"/>
              </p:cNvSpPr>
              <p:nvPr/>
            </p:nvSpPr>
            <p:spPr bwMode="auto">
              <a:xfrm>
                <a:off x="1016" y="435"/>
                <a:ext cx="850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8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Microarray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0" name="Rectangle 6"/>
              <p:cNvSpPr>
                <a:spLocks noChangeArrowheads="1"/>
              </p:cNvSpPr>
              <p:nvPr/>
            </p:nvSpPr>
            <p:spPr bwMode="auto">
              <a:xfrm>
                <a:off x="2937" y="479"/>
                <a:ext cx="638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8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q</a:t>
                </a:r>
                <a:r>
                  <a:rPr lang="en-US" altLang="he-IL" b="1" dirty="0" smtClean="0">
                    <a:solidFill>
                      <a:srgbClr val="000000"/>
                    </a:solidFill>
                    <a:cs typeface="Arial" panose="020B0604020202020204" pitchFamily="34" charset="0"/>
                  </a:rPr>
                  <a:t>RT</a:t>
                </a:r>
                <a:r>
                  <a:rPr lang="he-IL" altLang="he-IL" b="1" dirty="0" smtClean="0">
                    <a:solidFill>
                      <a:srgbClr val="000000"/>
                    </a:solidFill>
                    <a:cs typeface="Arial" panose="020B0604020202020204" pitchFamily="34" charset="0"/>
                  </a:rPr>
                  <a:t>-</a:t>
                </a:r>
                <a:r>
                  <a:rPr kumimoji="0" lang="he-IL" altLang="he-IL" sz="18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PCR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1" name="Rectangle 7"/>
              <p:cNvSpPr>
                <a:spLocks noChangeArrowheads="1"/>
              </p:cNvSpPr>
              <p:nvPr/>
            </p:nvSpPr>
            <p:spPr bwMode="auto">
              <a:xfrm>
                <a:off x="1400" y="5384"/>
                <a:ext cx="169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Time</a:t>
                </a:r>
                <a:r>
                  <a:rPr kumimoji="0" lang="he-IL" altLang="he-IL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he-IL" altLang="he-IL" sz="15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after</a:t>
                </a:r>
                <a:r>
                  <a:rPr kumimoji="0" lang="he-IL" altLang="he-IL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he-IL" altLang="he-IL" sz="15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flower</a:t>
                </a:r>
                <a:r>
                  <a:rPr kumimoji="0" lang="he-IL" altLang="he-IL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he-IL" altLang="he-IL" sz="15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removal</a:t>
                </a:r>
                <a:r>
                  <a:rPr kumimoji="0" lang="he-IL" altLang="he-IL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(h)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3" name="Rectangle 9"/>
              <p:cNvSpPr>
                <a:spLocks noChangeArrowheads="1"/>
              </p:cNvSpPr>
              <p:nvPr/>
            </p:nvSpPr>
            <p:spPr bwMode="auto">
              <a:xfrm>
                <a:off x="2618" y="5233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4" name="Rectangle 10"/>
              <p:cNvSpPr>
                <a:spLocks noChangeArrowheads="1"/>
              </p:cNvSpPr>
              <p:nvPr/>
            </p:nvSpPr>
            <p:spPr bwMode="auto">
              <a:xfrm>
                <a:off x="3338" y="5239"/>
                <a:ext cx="14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5" name="Rectangle 11"/>
              <p:cNvSpPr>
                <a:spLocks noChangeArrowheads="1"/>
              </p:cNvSpPr>
              <p:nvPr/>
            </p:nvSpPr>
            <p:spPr bwMode="auto">
              <a:xfrm>
                <a:off x="3617" y="5239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6" name="Rectangle 12"/>
              <p:cNvSpPr>
                <a:spLocks noChangeArrowheads="1"/>
              </p:cNvSpPr>
              <p:nvPr/>
            </p:nvSpPr>
            <p:spPr bwMode="auto">
              <a:xfrm>
                <a:off x="3835" y="5233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7" name="Rectangle 13"/>
              <p:cNvSpPr>
                <a:spLocks noChangeArrowheads="1"/>
              </p:cNvSpPr>
              <p:nvPr/>
            </p:nvSpPr>
            <p:spPr bwMode="auto">
              <a:xfrm>
                <a:off x="2855" y="5233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8" name="Rectangle 14"/>
              <p:cNvSpPr>
                <a:spLocks noChangeArrowheads="1"/>
              </p:cNvSpPr>
              <p:nvPr/>
            </p:nvSpPr>
            <p:spPr bwMode="auto">
              <a:xfrm>
                <a:off x="3093" y="5233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9" name="Rectangle 15"/>
              <p:cNvSpPr>
                <a:spLocks noChangeArrowheads="1"/>
              </p:cNvSpPr>
              <p:nvPr/>
            </p:nvSpPr>
            <p:spPr bwMode="auto">
              <a:xfrm>
                <a:off x="689" y="5222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0" name="Rectangle 16"/>
              <p:cNvSpPr>
                <a:spLocks noChangeArrowheads="1"/>
              </p:cNvSpPr>
              <p:nvPr/>
            </p:nvSpPr>
            <p:spPr bwMode="auto">
              <a:xfrm>
                <a:off x="1483" y="5228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1" name="Rectangle 17"/>
              <p:cNvSpPr>
                <a:spLocks noChangeArrowheads="1"/>
              </p:cNvSpPr>
              <p:nvPr/>
            </p:nvSpPr>
            <p:spPr bwMode="auto">
              <a:xfrm>
                <a:off x="1708" y="5228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2" name="Rectangle 18"/>
              <p:cNvSpPr>
                <a:spLocks noChangeArrowheads="1"/>
              </p:cNvSpPr>
              <p:nvPr/>
            </p:nvSpPr>
            <p:spPr bwMode="auto">
              <a:xfrm>
                <a:off x="1981" y="5222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3" name="Rectangle 19"/>
              <p:cNvSpPr>
                <a:spLocks noChangeArrowheads="1"/>
              </p:cNvSpPr>
              <p:nvPr/>
            </p:nvSpPr>
            <p:spPr bwMode="auto">
              <a:xfrm>
                <a:off x="927" y="5222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4" name="Rectangle 20"/>
              <p:cNvSpPr>
                <a:spLocks noChangeArrowheads="1"/>
              </p:cNvSpPr>
              <p:nvPr/>
            </p:nvSpPr>
            <p:spPr bwMode="auto">
              <a:xfrm>
                <a:off x="1231" y="5222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5" name="Rectangle 21"/>
              <p:cNvSpPr>
                <a:spLocks noChangeArrowheads="1"/>
              </p:cNvSpPr>
              <p:nvPr/>
            </p:nvSpPr>
            <p:spPr bwMode="auto">
              <a:xfrm rot="16200000" flipH="1">
                <a:off x="-251" y="2345"/>
                <a:ext cx="122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Fold</a:t>
                </a:r>
                <a:r>
                  <a:rPr kumimoji="0" lang="en-US" altLang="he-IL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he-IL" altLang="he-IL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change</a:t>
                </a:r>
                <a:endParaRPr kumimoji="0" lang="he-IL" altLang="he-IL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6" name="Freeform 22"/>
              <p:cNvSpPr>
                <a:spLocks noEditPoints="1"/>
              </p:cNvSpPr>
              <p:nvPr/>
            </p:nvSpPr>
            <p:spPr bwMode="auto">
              <a:xfrm>
                <a:off x="601" y="639"/>
                <a:ext cx="1544" cy="511"/>
              </a:xfrm>
              <a:custGeom>
                <a:avLst/>
                <a:gdLst>
                  <a:gd name="T0" fmla="*/ 0 w 1544"/>
                  <a:gd name="T1" fmla="*/ 506 h 511"/>
                  <a:gd name="T2" fmla="*/ 1544 w 1544"/>
                  <a:gd name="T3" fmla="*/ 506 h 511"/>
                  <a:gd name="T4" fmla="*/ 1544 w 1544"/>
                  <a:gd name="T5" fmla="*/ 511 h 511"/>
                  <a:gd name="T6" fmla="*/ 0 w 1544"/>
                  <a:gd name="T7" fmla="*/ 511 h 511"/>
                  <a:gd name="T8" fmla="*/ 0 w 1544"/>
                  <a:gd name="T9" fmla="*/ 506 h 511"/>
                  <a:gd name="T10" fmla="*/ 0 w 1544"/>
                  <a:gd name="T11" fmla="*/ 253 h 511"/>
                  <a:gd name="T12" fmla="*/ 1544 w 1544"/>
                  <a:gd name="T13" fmla="*/ 253 h 511"/>
                  <a:gd name="T14" fmla="*/ 1544 w 1544"/>
                  <a:gd name="T15" fmla="*/ 258 h 511"/>
                  <a:gd name="T16" fmla="*/ 0 w 1544"/>
                  <a:gd name="T17" fmla="*/ 258 h 511"/>
                  <a:gd name="T18" fmla="*/ 0 w 1544"/>
                  <a:gd name="T19" fmla="*/ 253 h 511"/>
                  <a:gd name="T20" fmla="*/ 0 w 1544"/>
                  <a:gd name="T21" fmla="*/ 0 h 511"/>
                  <a:gd name="T22" fmla="*/ 1544 w 1544"/>
                  <a:gd name="T23" fmla="*/ 0 h 511"/>
                  <a:gd name="T24" fmla="*/ 1544 w 1544"/>
                  <a:gd name="T25" fmla="*/ 5 h 511"/>
                  <a:gd name="T26" fmla="*/ 0 w 1544"/>
                  <a:gd name="T27" fmla="*/ 5 h 511"/>
                  <a:gd name="T28" fmla="*/ 0 w 1544"/>
                  <a:gd name="T29" fmla="*/ 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44" h="511">
                    <a:moveTo>
                      <a:pt x="0" y="506"/>
                    </a:moveTo>
                    <a:lnTo>
                      <a:pt x="1544" y="506"/>
                    </a:lnTo>
                    <a:lnTo>
                      <a:pt x="1544" y="511"/>
                    </a:lnTo>
                    <a:lnTo>
                      <a:pt x="0" y="511"/>
                    </a:lnTo>
                    <a:lnTo>
                      <a:pt x="0" y="506"/>
                    </a:lnTo>
                    <a:close/>
                    <a:moveTo>
                      <a:pt x="0" y="253"/>
                    </a:moveTo>
                    <a:lnTo>
                      <a:pt x="1544" y="253"/>
                    </a:lnTo>
                    <a:lnTo>
                      <a:pt x="1544" y="258"/>
                    </a:lnTo>
                    <a:lnTo>
                      <a:pt x="0" y="258"/>
                    </a:lnTo>
                    <a:lnTo>
                      <a:pt x="0" y="253"/>
                    </a:lnTo>
                    <a:close/>
                    <a:moveTo>
                      <a:pt x="0" y="0"/>
                    </a:moveTo>
                    <a:lnTo>
                      <a:pt x="1544" y="0"/>
                    </a:lnTo>
                    <a:lnTo>
                      <a:pt x="1544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17" name="Freeform 23"/>
              <p:cNvSpPr>
                <a:spLocks noEditPoints="1"/>
              </p:cNvSpPr>
              <p:nvPr/>
            </p:nvSpPr>
            <p:spPr bwMode="auto">
              <a:xfrm>
                <a:off x="595" y="637"/>
                <a:ext cx="1555" cy="768"/>
              </a:xfrm>
              <a:custGeom>
                <a:avLst/>
                <a:gdLst>
                  <a:gd name="T0" fmla="*/ 0 w 14264"/>
                  <a:gd name="T1" fmla="*/ 48 h 7056"/>
                  <a:gd name="T2" fmla="*/ 48 w 14264"/>
                  <a:gd name="T3" fmla="*/ 0 h 7056"/>
                  <a:gd name="T4" fmla="*/ 14216 w 14264"/>
                  <a:gd name="T5" fmla="*/ 0 h 7056"/>
                  <a:gd name="T6" fmla="*/ 14264 w 14264"/>
                  <a:gd name="T7" fmla="*/ 48 h 7056"/>
                  <a:gd name="T8" fmla="*/ 14264 w 14264"/>
                  <a:gd name="T9" fmla="*/ 7008 h 7056"/>
                  <a:gd name="T10" fmla="*/ 14216 w 14264"/>
                  <a:gd name="T11" fmla="*/ 7056 h 7056"/>
                  <a:gd name="T12" fmla="*/ 48 w 14264"/>
                  <a:gd name="T13" fmla="*/ 7056 h 7056"/>
                  <a:gd name="T14" fmla="*/ 0 w 14264"/>
                  <a:gd name="T15" fmla="*/ 7008 h 7056"/>
                  <a:gd name="T16" fmla="*/ 0 w 14264"/>
                  <a:gd name="T17" fmla="*/ 48 h 7056"/>
                  <a:gd name="T18" fmla="*/ 96 w 14264"/>
                  <a:gd name="T19" fmla="*/ 7008 h 7056"/>
                  <a:gd name="T20" fmla="*/ 48 w 14264"/>
                  <a:gd name="T21" fmla="*/ 6960 h 7056"/>
                  <a:gd name="T22" fmla="*/ 14216 w 14264"/>
                  <a:gd name="T23" fmla="*/ 6960 h 7056"/>
                  <a:gd name="T24" fmla="*/ 14168 w 14264"/>
                  <a:gd name="T25" fmla="*/ 7008 h 7056"/>
                  <a:gd name="T26" fmla="*/ 14168 w 14264"/>
                  <a:gd name="T27" fmla="*/ 48 h 7056"/>
                  <a:gd name="T28" fmla="*/ 14216 w 14264"/>
                  <a:gd name="T29" fmla="*/ 96 h 7056"/>
                  <a:gd name="T30" fmla="*/ 48 w 14264"/>
                  <a:gd name="T31" fmla="*/ 96 h 7056"/>
                  <a:gd name="T32" fmla="*/ 96 w 14264"/>
                  <a:gd name="T33" fmla="*/ 48 h 7056"/>
                  <a:gd name="T34" fmla="*/ 96 w 14264"/>
                  <a:gd name="T35" fmla="*/ 7008 h 7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64" h="7056">
                    <a:moveTo>
                      <a:pt x="0" y="48"/>
                    </a:moveTo>
                    <a:cubicBezTo>
                      <a:pt x="0" y="22"/>
                      <a:pt x="22" y="0"/>
                      <a:pt x="48" y="0"/>
                    </a:cubicBezTo>
                    <a:lnTo>
                      <a:pt x="14216" y="0"/>
                    </a:lnTo>
                    <a:cubicBezTo>
                      <a:pt x="14243" y="0"/>
                      <a:pt x="14264" y="22"/>
                      <a:pt x="14264" y="48"/>
                    </a:cubicBezTo>
                    <a:lnTo>
                      <a:pt x="14264" y="7008"/>
                    </a:lnTo>
                    <a:cubicBezTo>
                      <a:pt x="14264" y="7035"/>
                      <a:pt x="14243" y="7056"/>
                      <a:pt x="14216" y="7056"/>
                    </a:cubicBezTo>
                    <a:lnTo>
                      <a:pt x="48" y="7056"/>
                    </a:lnTo>
                    <a:cubicBezTo>
                      <a:pt x="22" y="7056"/>
                      <a:pt x="0" y="7035"/>
                      <a:pt x="0" y="7008"/>
                    </a:cubicBezTo>
                    <a:lnTo>
                      <a:pt x="0" y="48"/>
                    </a:lnTo>
                    <a:close/>
                    <a:moveTo>
                      <a:pt x="96" y="7008"/>
                    </a:moveTo>
                    <a:lnTo>
                      <a:pt x="48" y="6960"/>
                    </a:lnTo>
                    <a:lnTo>
                      <a:pt x="14216" y="6960"/>
                    </a:lnTo>
                    <a:lnTo>
                      <a:pt x="14168" y="7008"/>
                    </a:lnTo>
                    <a:lnTo>
                      <a:pt x="14168" y="48"/>
                    </a:lnTo>
                    <a:lnTo>
                      <a:pt x="14216" y="96"/>
                    </a:lnTo>
                    <a:lnTo>
                      <a:pt x="48" y="96"/>
                    </a:lnTo>
                    <a:lnTo>
                      <a:pt x="96" y="48"/>
                    </a:lnTo>
                    <a:lnTo>
                      <a:pt x="96" y="7008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18" name="Rectangle 24"/>
              <p:cNvSpPr>
                <a:spLocks noChangeArrowheads="1"/>
              </p:cNvSpPr>
              <p:nvPr/>
            </p:nvSpPr>
            <p:spPr bwMode="auto">
              <a:xfrm>
                <a:off x="595" y="642"/>
                <a:ext cx="12" cy="758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19" name="Freeform 25"/>
              <p:cNvSpPr>
                <a:spLocks noEditPoints="1"/>
              </p:cNvSpPr>
              <p:nvPr/>
            </p:nvSpPr>
            <p:spPr bwMode="auto">
              <a:xfrm>
                <a:off x="601" y="636"/>
                <a:ext cx="27" cy="770"/>
              </a:xfrm>
              <a:custGeom>
                <a:avLst/>
                <a:gdLst>
                  <a:gd name="T0" fmla="*/ 0 w 27"/>
                  <a:gd name="T1" fmla="*/ 758 h 770"/>
                  <a:gd name="T2" fmla="*/ 27 w 27"/>
                  <a:gd name="T3" fmla="*/ 758 h 770"/>
                  <a:gd name="T4" fmla="*/ 27 w 27"/>
                  <a:gd name="T5" fmla="*/ 770 h 770"/>
                  <a:gd name="T6" fmla="*/ 0 w 27"/>
                  <a:gd name="T7" fmla="*/ 770 h 770"/>
                  <a:gd name="T8" fmla="*/ 0 w 27"/>
                  <a:gd name="T9" fmla="*/ 758 h 770"/>
                  <a:gd name="T10" fmla="*/ 0 w 27"/>
                  <a:gd name="T11" fmla="*/ 505 h 770"/>
                  <a:gd name="T12" fmla="*/ 27 w 27"/>
                  <a:gd name="T13" fmla="*/ 505 h 770"/>
                  <a:gd name="T14" fmla="*/ 27 w 27"/>
                  <a:gd name="T15" fmla="*/ 517 h 770"/>
                  <a:gd name="T16" fmla="*/ 0 w 27"/>
                  <a:gd name="T17" fmla="*/ 517 h 770"/>
                  <a:gd name="T18" fmla="*/ 0 w 27"/>
                  <a:gd name="T19" fmla="*/ 505 h 770"/>
                  <a:gd name="T20" fmla="*/ 0 w 27"/>
                  <a:gd name="T21" fmla="*/ 252 h 770"/>
                  <a:gd name="T22" fmla="*/ 27 w 27"/>
                  <a:gd name="T23" fmla="*/ 252 h 770"/>
                  <a:gd name="T24" fmla="*/ 27 w 27"/>
                  <a:gd name="T25" fmla="*/ 265 h 770"/>
                  <a:gd name="T26" fmla="*/ 0 w 27"/>
                  <a:gd name="T27" fmla="*/ 265 h 770"/>
                  <a:gd name="T28" fmla="*/ 0 w 27"/>
                  <a:gd name="T29" fmla="*/ 252 h 770"/>
                  <a:gd name="T30" fmla="*/ 0 w 27"/>
                  <a:gd name="T31" fmla="*/ 0 h 770"/>
                  <a:gd name="T32" fmla="*/ 27 w 27"/>
                  <a:gd name="T33" fmla="*/ 0 h 770"/>
                  <a:gd name="T34" fmla="*/ 27 w 27"/>
                  <a:gd name="T35" fmla="*/ 12 h 770"/>
                  <a:gd name="T36" fmla="*/ 0 w 27"/>
                  <a:gd name="T37" fmla="*/ 12 h 770"/>
                  <a:gd name="T38" fmla="*/ 0 w 27"/>
                  <a:gd name="T39" fmla="*/ 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770">
                    <a:moveTo>
                      <a:pt x="0" y="758"/>
                    </a:moveTo>
                    <a:lnTo>
                      <a:pt x="27" y="758"/>
                    </a:lnTo>
                    <a:lnTo>
                      <a:pt x="27" y="770"/>
                    </a:lnTo>
                    <a:lnTo>
                      <a:pt x="0" y="770"/>
                    </a:lnTo>
                    <a:lnTo>
                      <a:pt x="0" y="758"/>
                    </a:lnTo>
                    <a:close/>
                    <a:moveTo>
                      <a:pt x="0" y="505"/>
                    </a:moveTo>
                    <a:lnTo>
                      <a:pt x="27" y="505"/>
                    </a:lnTo>
                    <a:lnTo>
                      <a:pt x="27" y="517"/>
                    </a:lnTo>
                    <a:lnTo>
                      <a:pt x="0" y="517"/>
                    </a:lnTo>
                    <a:lnTo>
                      <a:pt x="0" y="505"/>
                    </a:lnTo>
                    <a:close/>
                    <a:moveTo>
                      <a:pt x="0" y="252"/>
                    </a:moveTo>
                    <a:lnTo>
                      <a:pt x="27" y="252"/>
                    </a:lnTo>
                    <a:lnTo>
                      <a:pt x="27" y="265"/>
                    </a:lnTo>
                    <a:lnTo>
                      <a:pt x="0" y="265"/>
                    </a:lnTo>
                    <a:lnTo>
                      <a:pt x="0" y="252"/>
                    </a:lnTo>
                    <a:close/>
                    <a:moveTo>
                      <a:pt x="0" y="0"/>
                    </a:moveTo>
                    <a:lnTo>
                      <a:pt x="27" y="0"/>
                    </a:lnTo>
                    <a:lnTo>
                      <a:pt x="27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0" name="Rectangle 26"/>
              <p:cNvSpPr>
                <a:spLocks noChangeArrowheads="1"/>
              </p:cNvSpPr>
              <p:nvPr/>
            </p:nvSpPr>
            <p:spPr bwMode="auto">
              <a:xfrm>
                <a:off x="601" y="1394"/>
                <a:ext cx="1544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1" name="Freeform 27"/>
              <p:cNvSpPr>
                <a:spLocks noEditPoints="1"/>
              </p:cNvSpPr>
              <p:nvPr/>
            </p:nvSpPr>
            <p:spPr bwMode="auto">
              <a:xfrm>
                <a:off x="595" y="1400"/>
                <a:ext cx="1556" cy="26"/>
              </a:xfrm>
              <a:custGeom>
                <a:avLst/>
                <a:gdLst>
                  <a:gd name="T0" fmla="*/ 12 w 1556"/>
                  <a:gd name="T1" fmla="*/ 0 h 26"/>
                  <a:gd name="T2" fmla="*/ 12 w 1556"/>
                  <a:gd name="T3" fmla="*/ 26 h 26"/>
                  <a:gd name="T4" fmla="*/ 0 w 1556"/>
                  <a:gd name="T5" fmla="*/ 26 h 26"/>
                  <a:gd name="T6" fmla="*/ 0 w 1556"/>
                  <a:gd name="T7" fmla="*/ 0 h 26"/>
                  <a:gd name="T8" fmla="*/ 12 w 1556"/>
                  <a:gd name="T9" fmla="*/ 0 h 26"/>
                  <a:gd name="T10" fmla="*/ 270 w 1556"/>
                  <a:gd name="T11" fmla="*/ 0 h 26"/>
                  <a:gd name="T12" fmla="*/ 270 w 1556"/>
                  <a:gd name="T13" fmla="*/ 26 h 26"/>
                  <a:gd name="T14" fmla="*/ 258 w 1556"/>
                  <a:gd name="T15" fmla="*/ 26 h 26"/>
                  <a:gd name="T16" fmla="*/ 258 w 1556"/>
                  <a:gd name="T17" fmla="*/ 0 h 26"/>
                  <a:gd name="T18" fmla="*/ 270 w 1556"/>
                  <a:gd name="T19" fmla="*/ 0 h 26"/>
                  <a:gd name="T20" fmla="*/ 527 w 1556"/>
                  <a:gd name="T21" fmla="*/ 0 h 26"/>
                  <a:gd name="T22" fmla="*/ 527 w 1556"/>
                  <a:gd name="T23" fmla="*/ 26 h 26"/>
                  <a:gd name="T24" fmla="*/ 515 w 1556"/>
                  <a:gd name="T25" fmla="*/ 26 h 26"/>
                  <a:gd name="T26" fmla="*/ 515 w 1556"/>
                  <a:gd name="T27" fmla="*/ 0 h 26"/>
                  <a:gd name="T28" fmla="*/ 527 w 1556"/>
                  <a:gd name="T29" fmla="*/ 0 h 26"/>
                  <a:gd name="T30" fmla="*/ 784 w 1556"/>
                  <a:gd name="T31" fmla="*/ 0 h 26"/>
                  <a:gd name="T32" fmla="*/ 784 w 1556"/>
                  <a:gd name="T33" fmla="*/ 26 h 26"/>
                  <a:gd name="T34" fmla="*/ 772 w 1556"/>
                  <a:gd name="T35" fmla="*/ 26 h 26"/>
                  <a:gd name="T36" fmla="*/ 772 w 1556"/>
                  <a:gd name="T37" fmla="*/ 0 h 26"/>
                  <a:gd name="T38" fmla="*/ 784 w 1556"/>
                  <a:gd name="T39" fmla="*/ 0 h 26"/>
                  <a:gd name="T40" fmla="*/ 1041 w 1556"/>
                  <a:gd name="T41" fmla="*/ 0 h 26"/>
                  <a:gd name="T42" fmla="*/ 1041 w 1556"/>
                  <a:gd name="T43" fmla="*/ 26 h 26"/>
                  <a:gd name="T44" fmla="*/ 1029 w 1556"/>
                  <a:gd name="T45" fmla="*/ 26 h 26"/>
                  <a:gd name="T46" fmla="*/ 1029 w 1556"/>
                  <a:gd name="T47" fmla="*/ 0 h 26"/>
                  <a:gd name="T48" fmla="*/ 1041 w 1556"/>
                  <a:gd name="T49" fmla="*/ 0 h 26"/>
                  <a:gd name="T50" fmla="*/ 1299 w 1556"/>
                  <a:gd name="T51" fmla="*/ 0 h 26"/>
                  <a:gd name="T52" fmla="*/ 1299 w 1556"/>
                  <a:gd name="T53" fmla="*/ 26 h 26"/>
                  <a:gd name="T54" fmla="*/ 1286 w 1556"/>
                  <a:gd name="T55" fmla="*/ 26 h 26"/>
                  <a:gd name="T56" fmla="*/ 1286 w 1556"/>
                  <a:gd name="T57" fmla="*/ 0 h 26"/>
                  <a:gd name="T58" fmla="*/ 1299 w 1556"/>
                  <a:gd name="T59" fmla="*/ 0 h 26"/>
                  <a:gd name="T60" fmla="*/ 1556 w 1556"/>
                  <a:gd name="T61" fmla="*/ 0 h 26"/>
                  <a:gd name="T62" fmla="*/ 1556 w 1556"/>
                  <a:gd name="T63" fmla="*/ 26 h 26"/>
                  <a:gd name="T64" fmla="*/ 1544 w 1556"/>
                  <a:gd name="T65" fmla="*/ 26 h 26"/>
                  <a:gd name="T66" fmla="*/ 1544 w 1556"/>
                  <a:gd name="T67" fmla="*/ 0 h 26"/>
                  <a:gd name="T68" fmla="*/ 1556 w 1556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56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70" y="0"/>
                    </a:moveTo>
                    <a:lnTo>
                      <a:pt x="270" y="26"/>
                    </a:lnTo>
                    <a:lnTo>
                      <a:pt x="258" y="26"/>
                    </a:lnTo>
                    <a:lnTo>
                      <a:pt x="258" y="0"/>
                    </a:lnTo>
                    <a:lnTo>
                      <a:pt x="270" y="0"/>
                    </a:lnTo>
                    <a:close/>
                    <a:moveTo>
                      <a:pt x="527" y="0"/>
                    </a:moveTo>
                    <a:lnTo>
                      <a:pt x="527" y="26"/>
                    </a:lnTo>
                    <a:lnTo>
                      <a:pt x="515" y="26"/>
                    </a:lnTo>
                    <a:lnTo>
                      <a:pt x="515" y="0"/>
                    </a:lnTo>
                    <a:lnTo>
                      <a:pt x="527" y="0"/>
                    </a:lnTo>
                    <a:close/>
                    <a:moveTo>
                      <a:pt x="784" y="0"/>
                    </a:moveTo>
                    <a:lnTo>
                      <a:pt x="784" y="26"/>
                    </a:lnTo>
                    <a:lnTo>
                      <a:pt x="772" y="26"/>
                    </a:lnTo>
                    <a:lnTo>
                      <a:pt x="772" y="0"/>
                    </a:lnTo>
                    <a:lnTo>
                      <a:pt x="784" y="0"/>
                    </a:lnTo>
                    <a:close/>
                    <a:moveTo>
                      <a:pt x="1041" y="0"/>
                    </a:moveTo>
                    <a:lnTo>
                      <a:pt x="1041" y="26"/>
                    </a:lnTo>
                    <a:lnTo>
                      <a:pt x="1029" y="26"/>
                    </a:lnTo>
                    <a:lnTo>
                      <a:pt x="1029" y="0"/>
                    </a:lnTo>
                    <a:lnTo>
                      <a:pt x="1041" y="0"/>
                    </a:lnTo>
                    <a:close/>
                    <a:moveTo>
                      <a:pt x="1299" y="0"/>
                    </a:moveTo>
                    <a:lnTo>
                      <a:pt x="1299" y="26"/>
                    </a:lnTo>
                    <a:lnTo>
                      <a:pt x="1286" y="26"/>
                    </a:lnTo>
                    <a:lnTo>
                      <a:pt x="1286" y="0"/>
                    </a:lnTo>
                    <a:lnTo>
                      <a:pt x="1299" y="0"/>
                    </a:lnTo>
                    <a:close/>
                    <a:moveTo>
                      <a:pt x="1556" y="0"/>
                    </a:moveTo>
                    <a:lnTo>
                      <a:pt x="1556" y="26"/>
                    </a:lnTo>
                    <a:lnTo>
                      <a:pt x="1544" y="26"/>
                    </a:lnTo>
                    <a:lnTo>
                      <a:pt x="1544" y="0"/>
                    </a:lnTo>
                    <a:lnTo>
                      <a:pt x="155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2" name="Rectangle 28"/>
              <p:cNvSpPr>
                <a:spLocks noChangeArrowheads="1"/>
              </p:cNvSpPr>
              <p:nvPr/>
            </p:nvSpPr>
            <p:spPr bwMode="auto">
              <a:xfrm>
                <a:off x="713" y="1395"/>
                <a:ext cx="33" cy="10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3" name="Freeform 29"/>
              <p:cNvSpPr>
                <a:spLocks noEditPoints="1"/>
              </p:cNvSpPr>
              <p:nvPr/>
            </p:nvSpPr>
            <p:spPr bwMode="auto">
              <a:xfrm>
                <a:off x="970" y="1174"/>
                <a:ext cx="33" cy="199"/>
              </a:xfrm>
              <a:custGeom>
                <a:avLst/>
                <a:gdLst>
                  <a:gd name="T0" fmla="*/ 12 w 33"/>
                  <a:gd name="T1" fmla="*/ 194 h 199"/>
                  <a:gd name="T2" fmla="*/ 12 w 33"/>
                  <a:gd name="T3" fmla="*/ 100 h 199"/>
                  <a:gd name="T4" fmla="*/ 12 w 33"/>
                  <a:gd name="T5" fmla="*/ 6 h 199"/>
                  <a:gd name="T6" fmla="*/ 22 w 33"/>
                  <a:gd name="T7" fmla="*/ 6 h 199"/>
                  <a:gd name="T8" fmla="*/ 22 w 33"/>
                  <a:gd name="T9" fmla="*/ 100 h 199"/>
                  <a:gd name="T10" fmla="*/ 22 w 33"/>
                  <a:gd name="T11" fmla="*/ 194 h 199"/>
                  <a:gd name="T12" fmla="*/ 12 w 33"/>
                  <a:gd name="T13" fmla="*/ 194 h 199"/>
                  <a:gd name="T14" fmla="*/ 0 w 33"/>
                  <a:gd name="T15" fmla="*/ 189 h 199"/>
                  <a:gd name="T16" fmla="*/ 33 w 33"/>
                  <a:gd name="T17" fmla="*/ 189 h 199"/>
                  <a:gd name="T18" fmla="*/ 33 w 33"/>
                  <a:gd name="T19" fmla="*/ 199 h 199"/>
                  <a:gd name="T20" fmla="*/ 0 w 33"/>
                  <a:gd name="T21" fmla="*/ 199 h 199"/>
                  <a:gd name="T22" fmla="*/ 0 w 33"/>
                  <a:gd name="T23" fmla="*/ 189 h 199"/>
                  <a:gd name="T24" fmla="*/ 0 w 33"/>
                  <a:gd name="T25" fmla="*/ 0 h 199"/>
                  <a:gd name="T26" fmla="*/ 33 w 33"/>
                  <a:gd name="T27" fmla="*/ 0 h 199"/>
                  <a:gd name="T28" fmla="*/ 33 w 33"/>
                  <a:gd name="T29" fmla="*/ 11 h 199"/>
                  <a:gd name="T30" fmla="*/ 0 w 33"/>
                  <a:gd name="T31" fmla="*/ 11 h 199"/>
                  <a:gd name="T32" fmla="*/ 0 w 33"/>
                  <a:gd name="T33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99">
                    <a:moveTo>
                      <a:pt x="12" y="194"/>
                    </a:moveTo>
                    <a:lnTo>
                      <a:pt x="12" y="100"/>
                    </a:lnTo>
                    <a:lnTo>
                      <a:pt x="12" y="6"/>
                    </a:lnTo>
                    <a:lnTo>
                      <a:pt x="22" y="6"/>
                    </a:lnTo>
                    <a:lnTo>
                      <a:pt x="22" y="100"/>
                    </a:lnTo>
                    <a:lnTo>
                      <a:pt x="22" y="194"/>
                    </a:lnTo>
                    <a:lnTo>
                      <a:pt x="12" y="194"/>
                    </a:lnTo>
                    <a:close/>
                    <a:moveTo>
                      <a:pt x="0" y="189"/>
                    </a:moveTo>
                    <a:lnTo>
                      <a:pt x="33" y="189"/>
                    </a:lnTo>
                    <a:lnTo>
                      <a:pt x="33" y="199"/>
                    </a:lnTo>
                    <a:lnTo>
                      <a:pt x="0" y="199"/>
                    </a:lnTo>
                    <a:lnTo>
                      <a:pt x="0" y="18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4" name="Freeform 30"/>
              <p:cNvSpPr>
                <a:spLocks noEditPoints="1"/>
              </p:cNvSpPr>
              <p:nvPr/>
            </p:nvSpPr>
            <p:spPr bwMode="auto">
              <a:xfrm>
                <a:off x="1227" y="1057"/>
                <a:ext cx="34" cy="205"/>
              </a:xfrm>
              <a:custGeom>
                <a:avLst/>
                <a:gdLst>
                  <a:gd name="T0" fmla="*/ 12 w 34"/>
                  <a:gd name="T1" fmla="*/ 199 h 205"/>
                  <a:gd name="T2" fmla="*/ 12 w 34"/>
                  <a:gd name="T3" fmla="*/ 102 h 205"/>
                  <a:gd name="T4" fmla="*/ 12 w 34"/>
                  <a:gd name="T5" fmla="*/ 5 h 205"/>
                  <a:gd name="T6" fmla="*/ 22 w 34"/>
                  <a:gd name="T7" fmla="*/ 5 h 205"/>
                  <a:gd name="T8" fmla="*/ 22 w 34"/>
                  <a:gd name="T9" fmla="*/ 102 h 205"/>
                  <a:gd name="T10" fmla="*/ 22 w 34"/>
                  <a:gd name="T11" fmla="*/ 199 h 205"/>
                  <a:gd name="T12" fmla="*/ 12 w 34"/>
                  <a:gd name="T13" fmla="*/ 199 h 205"/>
                  <a:gd name="T14" fmla="*/ 0 w 34"/>
                  <a:gd name="T15" fmla="*/ 194 h 205"/>
                  <a:gd name="T16" fmla="*/ 34 w 34"/>
                  <a:gd name="T17" fmla="*/ 194 h 205"/>
                  <a:gd name="T18" fmla="*/ 34 w 34"/>
                  <a:gd name="T19" fmla="*/ 205 h 205"/>
                  <a:gd name="T20" fmla="*/ 0 w 34"/>
                  <a:gd name="T21" fmla="*/ 205 h 205"/>
                  <a:gd name="T22" fmla="*/ 0 w 34"/>
                  <a:gd name="T23" fmla="*/ 194 h 205"/>
                  <a:gd name="T24" fmla="*/ 0 w 34"/>
                  <a:gd name="T25" fmla="*/ 0 h 205"/>
                  <a:gd name="T26" fmla="*/ 34 w 34"/>
                  <a:gd name="T27" fmla="*/ 0 h 205"/>
                  <a:gd name="T28" fmla="*/ 34 w 34"/>
                  <a:gd name="T29" fmla="*/ 10 h 205"/>
                  <a:gd name="T30" fmla="*/ 0 w 34"/>
                  <a:gd name="T31" fmla="*/ 10 h 205"/>
                  <a:gd name="T32" fmla="*/ 0 w 34"/>
                  <a:gd name="T33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205">
                    <a:moveTo>
                      <a:pt x="12" y="199"/>
                    </a:moveTo>
                    <a:lnTo>
                      <a:pt x="12" y="102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102"/>
                    </a:lnTo>
                    <a:lnTo>
                      <a:pt x="22" y="199"/>
                    </a:lnTo>
                    <a:lnTo>
                      <a:pt x="12" y="199"/>
                    </a:lnTo>
                    <a:close/>
                    <a:moveTo>
                      <a:pt x="0" y="194"/>
                    </a:moveTo>
                    <a:lnTo>
                      <a:pt x="34" y="194"/>
                    </a:lnTo>
                    <a:lnTo>
                      <a:pt x="34" y="205"/>
                    </a:lnTo>
                    <a:lnTo>
                      <a:pt x="0" y="205"/>
                    </a:lnTo>
                    <a:lnTo>
                      <a:pt x="0" y="194"/>
                    </a:lnTo>
                    <a:close/>
                    <a:moveTo>
                      <a:pt x="0" y="0"/>
                    </a:moveTo>
                    <a:lnTo>
                      <a:pt x="34" y="0"/>
                    </a:lnTo>
                    <a:lnTo>
                      <a:pt x="34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5" name="Freeform 31"/>
              <p:cNvSpPr>
                <a:spLocks noEditPoints="1"/>
              </p:cNvSpPr>
              <p:nvPr/>
            </p:nvSpPr>
            <p:spPr bwMode="auto">
              <a:xfrm>
                <a:off x="1485" y="886"/>
                <a:ext cx="33" cy="110"/>
              </a:xfrm>
              <a:custGeom>
                <a:avLst/>
                <a:gdLst>
                  <a:gd name="T0" fmla="*/ 11 w 33"/>
                  <a:gd name="T1" fmla="*/ 104 h 110"/>
                  <a:gd name="T2" fmla="*/ 11 w 33"/>
                  <a:gd name="T3" fmla="*/ 55 h 110"/>
                  <a:gd name="T4" fmla="*/ 11 w 33"/>
                  <a:gd name="T5" fmla="*/ 5 h 110"/>
                  <a:gd name="T6" fmla="*/ 21 w 33"/>
                  <a:gd name="T7" fmla="*/ 5 h 110"/>
                  <a:gd name="T8" fmla="*/ 21 w 33"/>
                  <a:gd name="T9" fmla="*/ 55 h 110"/>
                  <a:gd name="T10" fmla="*/ 21 w 33"/>
                  <a:gd name="T11" fmla="*/ 104 h 110"/>
                  <a:gd name="T12" fmla="*/ 11 w 33"/>
                  <a:gd name="T13" fmla="*/ 104 h 110"/>
                  <a:gd name="T14" fmla="*/ 0 w 33"/>
                  <a:gd name="T15" fmla="*/ 99 h 110"/>
                  <a:gd name="T16" fmla="*/ 33 w 33"/>
                  <a:gd name="T17" fmla="*/ 99 h 110"/>
                  <a:gd name="T18" fmla="*/ 33 w 33"/>
                  <a:gd name="T19" fmla="*/ 110 h 110"/>
                  <a:gd name="T20" fmla="*/ 0 w 33"/>
                  <a:gd name="T21" fmla="*/ 110 h 110"/>
                  <a:gd name="T22" fmla="*/ 0 w 33"/>
                  <a:gd name="T23" fmla="*/ 99 h 110"/>
                  <a:gd name="T24" fmla="*/ 0 w 33"/>
                  <a:gd name="T25" fmla="*/ 0 h 110"/>
                  <a:gd name="T26" fmla="*/ 33 w 33"/>
                  <a:gd name="T27" fmla="*/ 0 h 110"/>
                  <a:gd name="T28" fmla="*/ 33 w 33"/>
                  <a:gd name="T29" fmla="*/ 10 h 110"/>
                  <a:gd name="T30" fmla="*/ 0 w 33"/>
                  <a:gd name="T31" fmla="*/ 10 h 110"/>
                  <a:gd name="T32" fmla="*/ 0 w 33"/>
                  <a:gd name="T3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10">
                    <a:moveTo>
                      <a:pt x="11" y="104"/>
                    </a:moveTo>
                    <a:lnTo>
                      <a:pt x="11" y="55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55"/>
                    </a:lnTo>
                    <a:lnTo>
                      <a:pt x="21" y="104"/>
                    </a:lnTo>
                    <a:lnTo>
                      <a:pt x="11" y="104"/>
                    </a:lnTo>
                    <a:close/>
                    <a:moveTo>
                      <a:pt x="0" y="99"/>
                    </a:moveTo>
                    <a:lnTo>
                      <a:pt x="33" y="99"/>
                    </a:lnTo>
                    <a:lnTo>
                      <a:pt x="33" y="110"/>
                    </a:lnTo>
                    <a:lnTo>
                      <a:pt x="0" y="110"/>
                    </a:lnTo>
                    <a:lnTo>
                      <a:pt x="0" y="9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6" name="Freeform 32"/>
              <p:cNvSpPr>
                <a:spLocks noEditPoints="1"/>
              </p:cNvSpPr>
              <p:nvPr/>
            </p:nvSpPr>
            <p:spPr bwMode="auto">
              <a:xfrm>
                <a:off x="1743" y="786"/>
                <a:ext cx="32" cy="19"/>
              </a:xfrm>
              <a:custGeom>
                <a:avLst/>
                <a:gdLst>
                  <a:gd name="T0" fmla="*/ 10 w 32"/>
                  <a:gd name="T1" fmla="*/ 14 h 19"/>
                  <a:gd name="T2" fmla="*/ 10 w 32"/>
                  <a:gd name="T3" fmla="*/ 9 h 19"/>
                  <a:gd name="T4" fmla="*/ 10 w 32"/>
                  <a:gd name="T5" fmla="*/ 6 h 19"/>
                  <a:gd name="T6" fmla="*/ 21 w 32"/>
                  <a:gd name="T7" fmla="*/ 6 h 19"/>
                  <a:gd name="T8" fmla="*/ 21 w 32"/>
                  <a:gd name="T9" fmla="*/ 9 h 19"/>
                  <a:gd name="T10" fmla="*/ 21 w 32"/>
                  <a:gd name="T11" fmla="*/ 14 h 19"/>
                  <a:gd name="T12" fmla="*/ 10 w 32"/>
                  <a:gd name="T13" fmla="*/ 14 h 19"/>
                  <a:gd name="T14" fmla="*/ 0 w 32"/>
                  <a:gd name="T15" fmla="*/ 8 h 19"/>
                  <a:gd name="T16" fmla="*/ 32 w 32"/>
                  <a:gd name="T17" fmla="*/ 8 h 19"/>
                  <a:gd name="T18" fmla="*/ 32 w 32"/>
                  <a:gd name="T19" fmla="*/ 19 h 19"/>
                  <a:gd name="T20" fmla="*/ 0 w 32"/>
                  <a:gd name="T21" fmla="*/ 19 h 19"/>
                  <a:gd name="T22" fmla="*/ 0 w 32"/>
                  <a:gd name="T23" fmla="*/ 8 h 19"/>
                  <a:gd name="T24" fmla="*/ 0 w 32"/>
                  <a:gd name="T25" fmla="*/ 0 h 19"/>
                  <a:gd name="T26" fmla="*/ 32 w 32"/>
                  <a:gd name="T27" fmla="*/ 0 h 19"/>
                  <a:gd name="T28" fmla="*/ 32 w 32"/>
                  <a:gd name="T29" fmla="*/ 11 h 19"/>
                  <a:gd name="T30" fmla="*/ 0 w 32"/>
                  <a:gd name="T31" fmla="*/ 11 h 19"/>
                  <a:gd name="T32" fmla="*/ 0 w 32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9">
                    <a:moveTo>
                      <a:pt x="10" y="14"/>
                    </a:moveTo>
                    <a:lnTo>
                      <a:pt x="10" y="9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9"/>
                    </a:lnTo>
                    <a:lnTo>
                      <a:pt x="21" y="14"/>
                    </a:lnTo>
                    <a:lnTo>
                      <a:pt x="10" y="14"/>
                    </a:lnTo>
                    <a:close/>
                    <a:moveTo>
                      <a:pt x="0" y="8"/>
                    </a:moveTo>
                    <a:lnTo>
                      <a:pt x="32" y="8"/>
                    </a:lnTo>
                    <a:lnTo>
                      <a:pt x="32" y="19"/>
                    </a:lnTo>
                    <a:lnTo>
                      <a:pt x="0" y="19"/>
                    </a:lnTo>
                    <a:lnTo>
                      <a:pt x="0" y="8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7" name="Freeform 33"/>
              <p:cNvSpPr>
                <a:spLocks noEditPoints="1"/>
              </p:cNvSpPr>
              <p:nvPr/>
            </p:nvSpPr>
            <p:spPr bwMode="auto">
              <a:xfrm>
                <a:off x="2000" y="684"/>
                <a:ext cx="32" cy="388"/>
              </a:xfrm>
              <a:custGeom>
                <a:avLst/>
                <a:gdLst>
                  <a:gd name="T0" fmla="*/ 10 w 32"/>
                  <a:gd name="T1" fmla="*/ 382 h 388"/>
                  <a:gd name="T2" fmla="*/ 10 w 32"/>
                  <a:gd name="T3" fmla="*/ 193 h 388"/>
                  <a:gd name="T4" fmla="*/ 10 w 32"/>
                  <a:gd name="T5" fmla="*/ 5 h 388"/>
                  <a:gd name="T6" fmla="*/ 21 w 32"/>
                  <a:gd name="T7" fmla="*/ 5 h 388"/>
                  <a:gd name="T8" fmla="*/ 21 w 32"/>
                  <a:gd name="T9" fmla="*/ 193 h 388"/>
                  <a:gd name="T10" fmla="*/ 21 w 32"/>
                  <a:gd name="T11" fmla="*/ 382 h 388"/>
                  <a:gd name="T12" fmla="*/ 10 w 32"/>
                  <a:gd name="T13" fmla="*/ 382 h 388"/>
                  <a:gd name="T14" fmla="*/ 0 w 32"/>
                  <a:gd name="T15" fmla="*/ 377 h 388"/>
                  <a:gd name="T16" fmla="*/ 32 w 32"/>
                  <a:gd name="T17" fmla="*/ 377 h 388"/>
                  <a:gd name="T18" fmla="*/ 32 w 32"/>
                  <a:gd name="T19" fmla="*/ 388 h 388"/>
                  <a:gd name="T20" fmla="*/ 0 w 32"/>
                  <a:gd name="T21" fmla="*/ 388 h 388"/>
                  <a:gd name="T22" fmla="*/ 0 w 32"/>
                  <a:gd name="T23" fmla="*/ 377 h 388"/>
                  <a:gd name="T24" fmla="*/ 0 w 32"/>
                  <a:gd name="T25" fmla="*/ 0 h 388"/>
                  <a:gd name="T26" fmla="*/ 32 w 32"/>
                  <a:gd name="T27" fmla="*/ 0 h 388"/>
                  <a:gd name="T28" fmla="*/ 32 w 32"/>
                  <a:gd name="T29" fmla="*/ 10 h 388"/>
                  <a:gd name="T30" fmla="*/ 0 w 32"/>
                  <a:gd name="T31" fmla="*/ 10 h 388"/>
                  <a:gd name="T32" fmla="*/ 0 w 32"/>
                  <a:gd name="T3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88">
                    <a:moveTo>
                      <a:pt x="10" y="382"/>
                    </a:moveTo>
                    <a:lnTo>
                      <a:pt x="10" y="193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193"/>
                    </a:lnTo>
                    <a:lnTo>
                      <a:pt x="21" y="382"/>
                    </a:lnTo>
                    <a:lnTo>
                      <a:pt x="10" y="382"/>
                    </a:lnTo>
                    <a:close/>
                    <a:moveTo>
                      <a:pt x="0" y="377"/>
                    </a:moveTo>
                    <a:lnTo>
                      <a:pt x="32" y="377"/>
                    </a:lnTo>
                    <a:lnTo>
                      <a:pt x="32" y="388"/>
                    </a:lnTo>
                    <a:lnTo>
                      <a:pt x="0" y="388"/>
                    </a:lnTo>
                    <a:lnTo>
                      <a:pt x="0" y="37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8" name="Rectangle 34"/>
              <p:cNvSpPr>
                <a:spLocks noChangeArrowheads="1"/>
              </p:cNvSpPr>
              <p:nvPr/>
            </p:nvSpPr>
            <p:spPr bwMode="auto">
              <a:xfrm>
                <a:off x="713" y="1395"/>
                <a:ext cx="33" cy="10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29" name="Freeform 35"/>
              <p:cNvSpPr>
                <a:spLocks noEditPoints="1"/>
              </p:cNvSpPr>
              <p:nvPr/>
            </p:nvSpPr>
            <p:spPr bwMode="auto">
              <a:xfrm>
                <a:off x="970" y="1349"/>
                <a:ext cx="33" cy="21"/>
              </a:xfrm>
              <a:custGeom>
                <a:avLst/>
                <a:gdLst>
                  <a:gd name="T0" fmla="*/ 12 w 33"/>
                  <a:gd name="T1" fmla="*/ 15 h 21"/>
                  <a:gd name="T2" fmla="*/ 12 w 33"/>
                  <a:gd name="T3" fmla="*/ 10 h 21"/>
                  <a:gd name="T4" fmla="*/ 12 w 33"/>
                  <a:gd name="T5" fmla="*/ 5 h 21"/>
                  <a:gd name="T6" fmla="*/ 22 w 33"/>
                  <a:gd name="T7" fmla="*/ 5 h 21"/>
                  <a:gd name="T8" fmla="*/ 22 w 33"/>
                  <a:gd name="T9" fmla="*/ 10 h 21"/>
                  <a:gd name="T10" fmla="*/ 22 w 33"/>
                  <a:gd name="T11" fmla="*/ 15 h 21"/>
                  <a:gd name="T12" fmla="*/ 12 w 33"/>
                  <a:gd name="T13" fmla="*/ 15 h 21"/>
                  <a:gd name="T14" fmla="*/ 0 w 33"/>
                  <a:gd name="T15" fmla="*/ 10 h 21"/>
                  <a:gd name="T16" fmla="*/ 33 w 33"/>
                  <a:gd name="T17" fmla="*/ 10 h 21"/>
                  <a:gd name="T18" fmla="*/ 33 w 33"/>
                  <a:gd name="T19" fmla="*/ 21 h 21"/>
                  <a:gd name="T20" fmla="*/ 0 w 33"/>
                  <a:gd name="T21" fmla="*/ 21 h 21"/>
                  <a:gd name="T22" fmla="*/ 0 w 33"/>
                  <a:gd name="T23" fmla="*/ 10 h 21"/>
                  <a:gd name="T24" fmla="*/ 0 w 33"/>
                  <a:gd name="T25" fmla="*/ 0 h 21"/>
                  <a:gd name="T26" fmla="*/ 33 w 33"/>
                  <a:gd name="T27" fmla="*/ 0 h 21"/>
                  <a:gd name="T28" fmla="*/ 33 w 33"/>
                  <a:gd name="T29" fmla="*/ 10 h 21"/>
                  <a:gd name="T30" fmla="*/ 0 w 33"/>
                  <a:gd name="T31" fmla="*/ 10 h 21"/>
                  <a:gd name="T32" fmla="*/ 0 w 33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1">
                    <a:moveTo>
                      <a:pt x="12" y="15"/>
                    </a:moveTo>
                    <a:lnTo>
                      <a:pt x="12" y="10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10"/>
                    </a:lnTo>
                    <a:lnTo>
                      <a:pt x="22" y="15"/>
                    </a:lnTo>
                    <a:lnTo>
                      <a:pt x="12" y="15"/>
                    </a:lnTo>
                    <a:close/>
                    <a:moveTo>
                      <a:pt x="0" y="10"/>
                    </a:moveTo>
                    <a:lnTo>
                      <a:pt x="33" y="10"/>
                    </a:lnTo>
                    <a:lnTo>
                      <a:pt x="33" y="21"/>
                    </a:lnTo>
                    <a:lnTo>
                      <a:pt x="0" y="21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0" name="Freeform 36"/>
              <p:cNvSpPr>
                <a:spLocks noEditPoints="1"/>
              </p:cNvSpPr>
              <p:nvPr/>
            </p:nvSpPr>
            <p:spPr bwMode="auto">
              <a:xfrm>
                <a:off x="1227" y="1230"/>
                <a:ext cx="34" cy="93"/>
              </a:xfrm>
              <a:custGeom>
                <a:avLst/>
                <a:gdLst>
                  <a:gd name="T0" fmla="*/ 12 w 34"/>
                  <a:gd name="T1" fmla="*/ 87 h 93"/>
                  <a:gd name="T2" fmla="*/ 12 w 34"/>
                  <a:gd name="T3" fmla="*/ 46 h 93"/>
                  <a:gd name="T4" fmla="*/ 12 w 34"/>
                  <a:gd name="T5" fmla="*/ 5 h 93"/>
                  <a:gd name="T6" fmla="*/ 22 w 34"/>
                  <a:gd name="T7" fmla="*/ 5 h 93"/>
                  <a:gd name="T8" fmla="*/ 22 w 34"/>
                  <a:gd name="T9" fmla="*/ 46 h 93"/>
                  <a:gd name="T10" fmla="*/ 22 w 34"/>
                  <a:gd name="T11" fmla="*/ 87 h 93"/>
                  <a:gd name="T12" fmla="*/ 12 w 34"/>
                  <a:gd name="T13" fmla="*/ 87 h 93"/>
                  <a:gd name="T14" fmla="*/ 0 w 34"/>
                  <a:gd name="T15" fmla="*/ 82 h 93"/>
                  <a:gd name="T16" fmla="*/ 34 w 34"/>
                  <a:gd name="T17" fmla="*/ 82 h 93"/>
                  <a:gd name="T18" fmla="*/ 34 w 34"/>
                  <a:gd name="T19" fmla="*/ 93 h 93"/>
                  <a:gd name="T20" fmla="*/ 0 w 34"/>
                  <a:gd name="T21" fmla="*/ 93 h 93"/>
                  <a:gd name="T22" fmla="*/ 0 w 34"/>
                  <a:gd name="T23" fmla="*/ 82 h 93"/>
                  <a:gd name="T24" fmla="*/ 0 w 34"/>
                  <a:gd name="T25" fmla="*/ 0 h 93"/>
                  <a:gd name="T26" fmla="*/ 34 w 34"/>
                  <a:gd name="T27" fmla="*/ 0 h 93"/>
                  <a:gd name="T28" fmla="*/ 34 w 34"/>
                  <a:gd name="T29" fmla="*/ 11 h 93"/>
                  <a:gd name="T30" fmla="*/ 0 w 34"/>
                  <a:gd name="T31" fmla="*/ 11 h 93"/>
                  <a:gd name="T32" fmla="*/ 0 w 34"/>
                  <a:gd name="T3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93">
                    <a:moveTo>
                      <a:pt x="12" y="87"/>
                    </a:moveTo>
                    <a:lnTo>
                      <a:pt x="12" y="46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46"/>
                    </a:lnTo>
                    <a:lnTo>
                      <a:pt x="22" y="87"/>
                    </a:lnTo>
                    <a:lnTo>
                      <a:pt x="12" y="87"/>
                    </a:lnTo>
                    <a:close/>
                    <a:moveTo>
                      <a:pt x="0" y="82"/>
                    </a:moveTo>
                    <a:lnTo>
                      <a:pt x="34" y="82"/>
                    </a:lnTo>
                    <a:lnTo>
                      <a:pt x="34" y="93"/>
                    </a:lnTo>
                    <a:lnTo>
                      <a:pt x="0" y="93"/>
                    </a:lnTo>
                    <a:lnTo>
                      <a:pt x="0" y="82"/>
                    </a:lnTo>
                    <a:close/>
                    <a:moveTo>
                      <a:pt x="0" y="0"/>
                    </a:moveTo>
                    <a:lnTo>
                      <a:pt x="34" y="0"/>
                    </a:lnTo>
                    <a:lnTo>
                      <a:pt x="34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1" name="Freeform 37"/>
              <p:cNvSpPr>
                <a:spLocks noEditPoints="1"/>
              </p:cNvSpPr>
              <p:nvPr/>
            </p:nvSpPr>
            <p:spPr bwMode="auto">
              <a:xfrm>
                <a:off x="1485" y="927"/>
                <a:ext cx="33" cy="130"/>
              </a:xfrm>
              <a:custGeom>
                <a:avLst/>
                <a:gdLst>
                  <a:gd name="T0" fmla="*/ 11 w 33"/>
                  <a:gd name="T1" fmla="*/ 124 h 130"/>
                  <a:gd name="T2" fmla="*/ 11 w 33"/>
                  <a:gd name="T3" fmla="*/ 65 h 130"/>
                  <a:gd name="T4" fmla="*/ 11 w 33"/>
                  <a:gd name="T5" fmla="*/ 5 h 130"/>
                  <a:gd name="T6" fmla="*/ 21 w 33"/>
                  <a:gd name="T7" fmla="*/ 5 h 130"/>
                  <a:gd name="T8" fmla="*/ 21 w 33"/>
                  <a:gd name="T9" fmla="*/ 65 h 130"/>
                  <a:gd name="T10" fmla="*/ 21 w 33"/>
                  <a:gd name="T11" fmla="*/ 124 h 130"/>
                  <a:gd name="T12" fmla="*/ 11 w 33"/>
                  <a:gd name="T13" fmla="*/ 124 h 130"/>
                  <a:gd name="T14" fmla="*/ 0 w 33"/>
                  <a:gd name="T15" fmla="*/ 119 h 130"/>
                  <a:gd name="T16" fmla="*/ 33 w 33"/>
                  <a:gd name="T17" fmla="*/ 119 h 130"/>
                  <a:gd name="T18" fmla="*/ 33 w 33"/>
                  <a:gd name="T19" fmla="*/ 130 h 130"/>
                  <a:gd name="T20" fmla="*/ 0 w 33"/>
                  <a:gd name="T21" fmla="*/ 130 h 130"/>
                  <a:gd name="T22" fmla="*/ 0 w 33"/>
                  <a:gd name="T23" fmla="*/ 119 h 130"/>
                  <a:gd name="T24" fmla="*/ 0 w 33"/>
                  <a:gd name="T25" fmla="*/ 0 h 130"/>
                  <a:gd name="T26" fmla="*/ 33 w 33"/>
                  <a:gd name="T27" fmla="*/ 0 h 130"/>
                  <a:gd name="T28" fmla="*/ 33 w 33"/>
                  <a:gd name="T29" fmla="*/ 10 h 130"/>
                  <a:gd name="T30" fmla="*/ 0 w 33"/>
                  <a:gd name="T31" fmla="*/ 10 h 130"/>
                  <a:gd name="T32" fmla="*/ 0 w 33"/>
                  <a:gd name="T33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30">
                    <a:moveTo>
                      <a:pt x="11" y="124"/>
                    </a:moveTo>
                    <a:lnTo>
                      <a:pt x="11" y="65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65"/>
                    </a:lnTo>
                    <a:lnTo>
                      <a:pt x="21" y="124"/>
                    </a:lnTo>
                    <a:lnTo>
                      <a:pt x="11" y="124"/>
                    </a:lnTo>
                    <a:close/>
                    <a:moveTo>
                      <a:pt x="0" y="119"/>
                    </a:moveTo>
                    <a:lnTo>
                      <a:pt x="33" y="119"/>
                    </a:lnTo>
                    <a:lnTo>
                      <a:pt x="33" y="130"/>
                    </a:lnTo>
                    <a:lnTo>
                      <a:pt x="0" y="130"/>
                    </a:lnTo>
                    <a:lnTo>
                      <a:pt x="0" y="11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2" name="Freeform 38"/>
              <p:cNvSpPr>
                <a:spLocks noEditPoints="1"/>
              </p:cNvSpPr>
              <p:nvPr/>
            </p:nvSpPr>
            <p:spPr bwMode="auto">
              <a:xfrm>
                <a:off x="1743" y="806"/>
                <a:ext cx="32" cy="107"/>
              </a:xfrm>
              <a:custGeom>
                <a:avLst/>
                <a:gdLst>
                  <a:gd name="T0" fmla="*/ 10 w 32"/>
                  <a:gd name="T1" fmla="*/ 102 h 107"/>
                  <a:gd name="T2" fmla="*/ 10 w 32"/>
                  <a:gd name="T3" fmla="*/ 54 h 107"/>
                  <a:gd name="T4" fmla="*/ 10 w 32"/>
                  <a:gd name="T5" fmla="*/ 6 h 107"/>
                  <a:gd name="T6" fmla="*/ 21 w 32"/>
                  <a:gd name="T7" fmla="*/ 6 h 107"/>
                  <a:gd name="T8" fmla="*/ 21 w 32"/>
                  <a:gd name="T9" fmla="*/ 54 h 107"/>
                  <a:gd name="T10" fmla="*/ 21 w 32"/>
                  <a:gd name="T11" fmla="*/ 102 h 107"/>
                  <a:gd name="T12" fmla="*/ 10 w 32"/>
                  <a:gd name="T13" fmla="*/ 102 h 107"/>
                  <a:gd name="T14" fmla="*/ 0 w 32"/>
                  <a:gd name="T15" fmla="*/ 96 h 107"/>
                  <a:gd name="T16" fmla="*/ 32 w 32"/>
                  <a:gd name="T17" fmla="*/ 96 h 107"/>
                  <a:gd name="T18" fmla="*/ 32 w 32"/>
                  <a:gd name="T19" fmla="*/ 107 h 107"/>
                  <a:gd name="T20" fmla="*/ 0 w 32"/>
                  <a:gd name="T21" fmla="*/ 107 h 107"/>
                  <a:gd name="T22" fmla="*/ 0 w 32"/>
                  <a:gd name="T23" fmla="*/ 96 h 107"/>
                  <a:gd name="T24" fmla="*/ 0 w 32"/>
                  <a:gd name="T25" fmla="*/ 0 h 107"/>
                  <a:gd name="T26" fmla="*/ 32 w 32"/>
                  <a:gd name="T27" fmla="*/ 0 h 107"/>
                  <a:gd name="T28" fmla="*/ 32 w 32"/>
                  <a:gd name="T29" fmla="*/ 11 h 107"/>
                  <a:gd name="T30" fmla="*/ 0 w 32"/>
                  <a:gd name="T31" fmla="*/ 11 h 107"/>
                  <a:gd name="T32" fmla="*/ 0 w 32"/>
                  <a:gd name="T3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07">
                    <a:moveTo>
                      <a:pt x="10" y="102"/>
                    </a:moveTo>
                    <a:lnTo>
                      <a:pt x="10" y="54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54"/>
                    </a:lnTo>
                    <a:lnTo>
                      <a:pt x="21" y="102"/>
                    </a:lnTo>
                    <a:lnTo>
                      <a:pt x="10" y="102"/>
                    </a:lnTo>
                    <a:close/>
                    <a:moveTo>
                      <a:pt x="0" y="96"/>
                    </a:moveTo>
                    <a:lnTo>
                      <a:pt x="32" y="96"/>
                    </a:lnTo>
                    <a:lnTo>
                      <a:pt x="32" y="107"/>
                    </a:lnTo>
                    <a:lnTo>
                      <a:pt x="0" y="107"/>
                    </a:lnTo>
                    <a:lnTo>
                      <a:pt x="0" y="96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3" name="Freeform 39"/>
              <p:cNvSpPr>
                <a:spLocks noEditPoints="1"/>
              </p:cNvSpPr>
              <p:nvPr/>
            </p:nvSpPr>
            <p:spPr bwMode="auto">
              <a:xfrm>
                <a:off x="2000" y="861"/>
                <a:ext cx="32" cy="70"/>
              </a:xfrm>
              <a:custGeom>
                <a:avLst/>
                <a:gdLst>
                  <a:gd name="T0" fmla="*/ 10 w 32"/>
                  <a:gd name="T1" fmla="*/ 65 h 70"/>
                  <a:gd name="T2" fmla="*/ 10 w 32"/>
                  <a:gd name="T3" fmla="*/ 35 h 70"/>
                  <a:gd name="T4" fmla="*/ 10 w 32"/>
                  <a:gd name="T5" fmla="*/ 5 h 70"/>
                  <a:gd name="T6" fmla="*/ 21 w 32"/>
                  <a:gd name="T7" fmla="*/ 5 h 70"/>
                  <a:gd name="T8" fmla="*/ 21 w 32"/>
                  <a:gd name="T9" fmla="*/ 35 h 70"/>
                  <a:gd name="T10" fmla="*/ 21 w 32"/>
                  <a:gd name="T11" fmla="*/ 65 h 70"/>
                  <a:gd name="T12" fmla="*/ 10 w 32"/>
                  <a:gd name="T13" fmla="*/ 65 h 70"/>
                  <a:gd name="T14" fmla="*/ 0 w 32"/>
                  <a:gd name="T15" fmla="*/ 60 h 70"/>
                  <a:gd name="T16" fmla="*/ 32 w 32"/>
                  <a:gd name="T17" fmla="*/ 60 h 70"/>
                  <a:gd name="T18" fmla="*/ 32 w 32"/>
                  <a:gd name="T19" fmla="*/ 70 h 70"/>
                  <a:gd name="T20" fmla="*/ 0 w 32"/>
                  <a:gd name="T21" fmla="*/ 70 h 70"/>
                  <a:gd name="T22" fmla="*/ 0 w 32"/>
                  <a:gd name="T23" fmla="*/ 60 h 70"/>
                  <a:gd name="T24" fmla="*/ 0 w 32"/>
                  <a:gd name="T25" fmla="*/ 0 h 70"/>
                  <a:gd name="T26" fmla="*/ 32 w 32"/>
                  <a:gd name="T27" fmla="*/ 0 h 70"/>
                  <a:gd name="T28" fmla="*/ 32 w 32"/>
                  <a:gd name="T29" fmla="*/ 10 h 70"/>
                  <a:gd name="T30" fmla="*/ 0 w 32"/>
                  <a:gd name="T31" fmla="*/ 10 h 70"/>
                  <a:gd name="T32" fmla="*/ 0 w 32"/>
                  <a:gd name="T3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70">
                    <a:moveTo>
                      <a:pt x="10" y="65"/>
                    </a:moveTo>
                    <a:lnTo>
                      <a:pt x="10" y="35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35"/>
                    </a:lnTo>
                    <a:lnTo>
                      <a:pt x="21" y="65"/>
                    </a:lnTo>
                    <a:lnTo>
                      <a:pt x="10" y="65"/>
                    </a:lnTo>
                    <a:close/>
                    <a:moveTo>
                      <a:pt x="0" y="60"/>
                    </a:moveTo>
                    <a:lnTo>
                      <a:pt x="32" y="60"/>
                    </a:lnTo>
                    <a:lnTo>
                      <a:pt x="32" y="70"/>
                    </a:lnTo>
                    <a:lnTo>
                      <a:pt x="0" y="70"/>
                    </a:lnTo>
                    <a:lnTo>
                      <a:pt x="0" y="6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4" name="Freeform 40"/>
              <p:cNvSpPr>
                <a:spLocks/>
              </p:cNvSpPr>
              <p:nvPr/>
            </p:nvSpPr>
            <p:spPr bwMode="auto">
              <a:xfrm>
                <a:off x="721" y="787"/>
                <a:ext cx="1303" cy="622"/>
              </a:xfrm>
              <a:custGeom>
                <a:avLst/>
                <a:gdLst>
                  <a:gd name="T0" fmla="*/ 101 w 23926"/>
                  <a:gd name="T1" fmla="*/ 11124 h 11418"/>
                  <a:gd name="T2" fmla="*/ 4821 w 23926"/>
                  <a:gd name="T3" fmla="*/ 8804 h 11418"/>
                  <a:gd name="T4" fmla="*/ 9546 w 23926"/>
                  <a:gd name="T5" fmla="*/ 6690 h 11418"/>
                  <a:gd name="T6" fmla="*/ 9511 w 23926"/>
                  <a:gd name="T7" fmla="*/ 6712 h 11418"/>
                  <a:gd name="T8" fmla="*/ 14231 w 23926"/>
                  <a:gd name="T9" fmla="*/ 2712 h 11418"/>
                  <a:gd name="T10" fmla="*/ 14254 w 23926"/>
                  <a:gd name="T11" fmla="*/ 2696 h 11418"/>
                  <a:gd name="T12" fmla="*/ 18974 w 23926"/>
                  <a:gd name="T13" fmla="*/ 24 h 11418"/>
                  <a:gd name="T14" fmla="*/ 19088 w 23926"/>
                  <a:gd name="T15" fmla="*/ 12 h 11418"/>
                  <a:gd name="T16" fmla="*/ 23808 w 23926"/>
                  <a:gd name="T17" fmla="*/ 1516 h 11418"/>
                  <a:gd name="T18" fmla="*/ 23902 w 23926"/>
                  <a:gd name="T19" fmla="*/ 1697 h 11418"/>
                  <a:gd name="T20" fmla="*/ 23721 w 23926"/>
                  <a:gd name="T21" fmla="*/ 1791 h 11418"/>
                  <a:gd name="T22" fmla="*/ 19001 w 23926"/>
                  <a:gd name="T23" fmla="*/ 287 h 11418"/>
                  <a:gd name="T24" fmla="*/ 19115 w 23926"/>
                  <a:gd name="T25" fmla="*/ 275 h 11418"/>
                  <a:gd name="T26" fmla="*/ 14395 w 23926"/>
                  <a:gd name="T27" fmla="*/ 2947 h 11418"/>
                  <a:gd name="T28" fmla="*/ 14418 w 23926"/>
                  <a:gd name="T29" fmla="*/ 2931 h 11418"/>
                  <a:gd name="T30" fmla="*/ 9698 w 23926"/>
                  <a:gd name="T31" fmla="*/ 6931 h 11418"/>
                  <a:gd name="T32" fmla="*/ 9663 w 23926"/>
                  <a:gd name="T33" fmla="*/ 6953 h 11418"/>
                  <a:gd name="T34" fmla="*/ 4948 w 23926"/>
                  <a:gd name="T35" fmla="*/ 9063 h 11418"/>
                  <a:gd name="T36" fmla="*/ 228 w 23926"/>
                  <a:gd name="T37" fmla="*/ 11383 h 11418"/>
                  <a:gd name="T38" fmla="*/ 35 w 23926"/>
                  <a:gd name="T39" fmla="*/ 11317 h 11418"/>
                  <a:gd name="T40" fmla="*/ 101 w 23926"/>
                  <a:gd name="T41" fmla="*/ 11124 h 1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926" h="11418">
                    <a:moveTo>
                      <a:pt x="101" y="11124"/>
                    </a:moveTo>
                    <a:lnTo>
                      <a:pt x="4821" y="8804"/>
                    </a:lnTo>
                    <a:lnTo>
                      <a:pt x="9546" y="6690"/>
                    </a:lnTo>
                    <a:lnTo>
                      <a:pt x="9511" y="6712"/>
                    </a:lnTo>
                    <a:lnTo>
                      <a:pt x="14231" y="2712"/>
                    </a:lnTo>
                    <a:cubicBezTo>
                      <a:pt x="14238" y="2706"/>
                      <a:pt x="14246" y="2701"/>
                      <a:pt x="14254" y="2696"/>
                    </a:cubicBezTo>
                    <a:lnTo>
                      <a:pt x="18974" y="24"/>
                    </a:lnTo>
                    <a:cubicBezTo>
                      <a:pt x="19008" y="4"/>
                      <a:pt x="19050" y="0"/>
                      <a:pt x="19088" y="12"/>
                    </a:cubicBezTo>
                    <a:lnTo>
                      <a:pt x="23808" y="1516"/>
                    </a:lnTo>
                    <a:cubicBezTo>
                      <a:pt x="23884" y="1540"/>
                      <a:pt x="23926" y="1621"/>
                      <a:pt x="23902" y="1697"/>
                    </a:cubicBezTo>
                    <a:cubicBezTo>
                      <a:pt x="23878" y="1773"/>
                      <a:pt x="23797" y="1815"/>
                      <a:pt x="23721" y="1791"/>
                    </a:cubicBezTo>
                    <a:lnTo>
                      <a:pt x="19001" y="287"/>
                    </a:lnTo>
                    <a:lnTo>
                      <a:pt x="19115" y="275"/>
                    </a:lnTo>
                    <a:lnTo>
                      <a:pt x="14395" y="2947"/>
                    </a:lnTo>
                    <a:lnTo>
                      <a:pt x="14418" y="2931"/>
                    </a:lnTo>
                    <a:lnTo>
                      <a:pt x="9698" y="6931"/>
                    </a:lnTo>
                    <a:cubicBezTo>
                      <a:pt x="9687" y="6940"/>
                      <a:pt x="9676" y="6947"/>
                      <a:pt x="9663" y="6953"/>
                    </a:cubicBezTo>
                    <a:lnTo>
                      <a:pt x="4948" y="9063"/>
                    </a:lnTo>
                    <a:lnTo>
                      <a:pt x="228" y="11383"/>
                    </a:lnTo>
                    <a:cubicBezTo>
                      <a:pt x="157" y="11418"/>
                      <a:pt x="70" y="11388"/>
                      <a:pt x="35" y="11317"/>
                    </a:cubicBezTo>
                    <a:cubicBezTo>
                      <a:pt x="0" y="11246"/>
                      <a:pt x="30" y="11159"/>
                      <a:pt x="101" y="11124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5" name="Oval 41"/>
              <p:cNvSpPr>
                <a:spLocks noChangeArrowheads="1"/>
              </p:cNvSpPr>
              <p:nvPr/>
            </p:nvSpPr>
            <p:spPr bwMode="auto">
              <a:xfrm>
                <a:off x="711" y="1382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6" name="Oval 42"/>
              <p:cNvSpPr>
                <a:spLocks noChangeArrowheads="1"/>
              </p:cNvSpPr>
              <p:nvPr/>
            </p:nvSpPr>
            <p:spPr bwMode="auto">
              <a:xfrm>
                <a:off x="711" y="1382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7" name="Oval 43"/>
              <p:cNvSpPr>
                <a:spLocks noChangeArrowheads="1"/>
              </p:cNvSpPr>
              <p:nvPr/>
            </p:nvSpPr>
            <p:spPr bwMode="auto">
              <a:xfrm>
                <a:off x="969" y="1255"/>
                <a:ext cx="36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8" name="Oval 44"/>
              <p:cNvSpPr>
                <a:spLocks noChangeArrowheads="1"/>
              </p:cNvSpPr>
              <p:nvPr/>
            </p:nvSpPr>
            <p:spPr bwMode="auto">
              <a:xfrm>
                <a:off x="969" y="1255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39" name="Oval 45"/>
              <p:cNvSpPr>
                <a:spLocks noChangeArrowheads="1"/>
              </p:cNvSpPr>
              <p:nvPr/>
            </p:nvSpPr>
            <p:spPr bwMode="auto">
              <a:xfrm>
                <a:off x="1226" y="1140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0" name="Oval 46"/>
              <p:cNvSpPr>
                <a:spLocks noChangeArrowheads="1"/>
              </p:cNvSpPr>
              <p:nvPr/>
            </p:nvSpPr>
            <p:spPr bwMode="auto">
              <a:xfrm>
                <a:off x="1226" y="1140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1" name="Oval 47"/>
              <p:cNvSpPr>
                <a:spLocks noChangeArrowheads="1"/>
              </p:cNvSpPr>
              <p:nvPr/>
            </p:nvSpPr>
            <p:spPr bwMode="auto">
              <a:xfrm>
                <a:off x="1483" y="922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2" name="Oval 48"/>
              <p:cNvSpPr>
                <a:spLocks noChangeArrowheads="1"/>
              </p:cNvSpPr>
              <p:nvPr/>
            </p:nvSpPr>
            <p:spPr bwMode="auto">
              <a:xfrm>
                <a:off x="1483" y="922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3" name="Oval 49"/>
              <p:cNvSpPr>
                <a:spLocks noChangeArrowheads="1"/>
              </p:cNvSpPr>
              <p:nvPr/>
            </p:nvSpPr>
            <p:spPr bwMode="auto">
              <a:xfrm>
                <a:off x="1740" y="777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4" name="Oval 50"/>
              <p:cNvSpPr>
                <a:spLocks noChangeArrowheads="1"/>
              </p:cNvSpPr>
              <p:nvPr/>
            </p:nvSpPr>
            <p:spPr bwMode="auto">
              <a:xfrm>
                <a:off x="1740" y="777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5" name="Oval 51"/>
              <p:cNvSpPr>
                <a:spLocks noChangeArrowheads="1"/>
              </p:cNvSpPr>
              <p:nvPr/>
            </p:nvSpPr>
            <p:spPr bwMode="auto">
              <a:xfrm>
                <a:off x="1997" y="859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6" name="Oval 52"/>
              <p:cNvSpPr>
                <a:spLocks noChangeArrowheads="1"/>
              </p:cNvSpPr>
              <p:nvPr/>
            </p:nvSpPr>
            <p:spPr bwMode="auto">
              <a:xfrm>
                <a:off x="1997" y="859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7" name="Freeform 53"/>
              <p:cNvSpPr>
                <a:spLocks/>
              </p:cNvSpPr>
              <p:nvPr/>
            </p:nvSpPr>
            <p:spPr bwMode="auto">
              <a:xfrm>
                <a:off x="721" y="852"/>
                <a:ext cx="1303" cy="557"/>
              </a:xfrm>
              <a:custGeom>
                <a:avLst/>
                <a:gdLst>
                  <a:gd name="T0" fmla="*/ 132 w 23908"/>
                  <a:gd name="T1" fmla="*/ 9924 h 10221"/>
                  <a:gd name="T2" fmla="*/ 4852 w 23908"/>
                  <a:gd name="T3" fmla="*/ 9172 h 10221"/>
                  <a:gd name="T4" fmla="*/ 4830 w 23908"/>
                  <a:gd name="T5" fmla="*/ 9177 h 10221"/>
                  <a:gd name="T6" fmla="*/ 9550 w 23908"/>
                  <a:gd name="T7" fmla="*/ 7657 h 10221"/>
                  <a:gd name="T8" fmla="*/ 9488 w 23908"/>
                  <a:gd name="T9" fmla="*/ 7698 h 10221"/>
                  <a:gd name="T10" fmla="*/ 14208 w 23908"/>
                  <a:gd name="T11" fmla="*/ 2482 h 10221"/>
                  <a:gd name="T12" fmla="*/ 14249 w 23908"/>
                  <a:gd name="T13" fmla="*/ 2450 h 10221"/>
                  <a:gd name="T14" fmla="*/ 18969 w 23908"/>
                  <a:gd name="T15" fmla="*/ 18 h 10221"/>
                  <a:gd name="T16" fmla="*/ 19055 w 23908"/>
                  <a:gd name="T17" fmla="*/ 4 h 10221"/>
                  <a:gd name="T18" fmla="*/ 23775 w 23908"/>
                  <a:gd name="T19" fmla="*/ 676 h 10221"/>
                  <a:gd name="T20" fmla="*/ 23897 w 23908"/>
                  <a:gd name="T21" fmla="*/ 839 h 10221"/>
                  <a:gd name="T22" fmla="*/ 23734 w 23908"/>
                  <a:gd name="T23" fmla="*/ 961 h 10221"/>
                  <a:gd name="T24" fmla="*/ 19014 w 23908"/>
                  <a:gd name="T25" fmla="*/ 289 h 10221"/>
                  <a:gd name="T26" fmla="*/ 19100 w 23908"/>
                  <a:gd name="T27" fmla="*/ 274 h 10221"/>
                  <a:gd name="T28" fmla="*/ 14380 w 23908"/>
                  <a:gd name="T29" fmla="*/ 2706 h 10221"/>
                  <a:gd name="T30" fmla="*/ 14421 w 23908"/>
                  <a:gd name="T31" fmla="*/ 2675 h 10221"/>
                  <a:gd name="T32" fmla="*/ 9701 w 23908"/>
                  <a:gd name="T33" fmla="*/ 7891 h 10221"/>
                  <a:gd name="T34" fmla="*/ 9639 w 23908"/>
                  <a:gd name="T35" fmla="*/ 7932 h 10221"/>
                  <a:gd name="T36" fmla="*/ 4919 w 23908"/>
                  <a:gd name="T37" fmla="*/ 9452 h 10221"/>
                  <a:gd name="T38" fmla="*/ 4897 w 23908"/>
                  <a:gd name="T39" fmla="*/ 9457 h 10221"/>
                  <a:gd name="T40" fmla="*/ 177 w 23908"/>
                  <a:gd name="T41" fmla="*/ 10209 h 10221"/>
                  <a:gd name="T42" fmla="*/ 12 w 23908"/>
                  <a:gd name="T43" fmla="*/ 10089 h 10221"/>
                  <a:gd name="T44" fmla="*/ 132 w 23908"/>
                  <a:gd name="T45" fmla="*/ 9924 h 10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908" h="10221">
                    <a:moveTo>
                      <a:pt x="132" y="9924"/>
                    </a:moveTo>
                    <a:lnTo>
                      <a:pt x="4852" y="9172"/>
                    </a:lnTo>
                    <a:lnTo>
                      <a:pt x="4830" y="9177"/>
                    </a:lnTo>
                    <a:lnTo>
                      <a:pt x="9550" y="7657"/>
                    </a:lnTo>
                    <a:lnTo>
                      <a:pt x="9488" y="7698"/>
                    </a:lnTo>
                    <a:lnTo>
                      <a:pt x="14208" y="2482"/>
                    </a:lnTo>
                    <a:cubicBezTo>
                      <a:pt x="14219" y="2469"/>
                      <a:pt x="14233" y="2458"/>
                      <a:pt x="14249" y="2450"/>
                    </a:cubicBezTo>
                    <a:lnTo>
                      <a:pt x="18969" y="18"/>
                    </a:lnTo>
                    <a:cubicBezTo>
                      <a:pt x="18995" y="5"/>
                      <a:pt x="19025" y="0"/>
                      <a:pt x="19055" y="4"/>
                    </a:cubicBezTo>
                    <a:lnTo>
                      <a:pt x="23775" y="676"/>
                    </a:lnTo>
                    <a:cubicBezTo>
                      <a:pt x="23854" y="687"/>
                      <a:pt x="23908" y="760"/>
                      <a:pt x="23897" y="839"/>
                    </a:cubicBezTo>
                    <a:cubicBezTo>
                      <a:pt x="23886" y="918"/>
                      <a:pt x="23813" y="972"/>
                      <a:pt x="23734" y="961"/>
                    </a:cubicBezTo>
                    <a:lnTo>
                      <a:pt x="19014" y="289"/>
                    </a:lnTo>
                    <a:lnTo>
                      <a:pt x="19100" y="274"/>
                    </a:lnTo>
                    <a:lnTo>
                      <a:pt x="14380" y="2706"/>
                    </a:lnTo>
                    <a:lnTo>
                      <a:pt x="14421" y="2675"/>
                    </a:lnTo>
                    <a:lnTo>
                      <a:pt x="9701" y="7891"/>
                    </a:lnTo>
                    <a:cubicBezTo>
                      <a:pt x="9684" y="7910"/>
                      <a:pt x="9663" y="7924"/>
                      <a:pt x="9639" y="7932"/>
                    </a:cubicBezTo>
                    <a:lnTo>
                      <a:pt x="4919" y="9452"/>
                    </a:lnTo>
                    <a:cubicBezTo>
                      <a:pt x="4912" y="9454"/>
                      <a:pt x="4904" y="9456"/>
                      <a:pt x="4897" y="9457"/>
                    </a:cubicBezTo>
                    <a:lnTo>
                      <a:pt x="177" y="10209"/>
                    </a:lnTo>
                    <a:cubicBezTo>
                      <a:pt x="99" y="10221"/>
                      <a:pt x="25" y="10168"/>
                      <a:pt x="12" y="10089"/>
                    </a:cubicBezTo>
                    <a:cubicBezTo>
                      <a:pt x="0" y="10011"/>
                      <a:pt x="53" y="9937"/>
                      <a:pt x="132" y="9924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8" name="Oval 54"/>
              <p:cNvSpPr>
                <a:spLocks noChangeArrowheads="1"/>
              </p:cNvSpPr>
              <p:nvPr/>
            </p:nvSpPr>
            <p:spPr bwMode="auto">
              <a:xfrm>
                <a:off x="711" y="1382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49" name="Oval 55"/>
              <p:cNvSpPr>
                <a:spLocks noChangeArrowheads="1"/>
              </p:cNvSpPr>
              <p:nvPr/>
            </p:nvSpPr>
            <p:spPr bwMode="auto">
              <a:xfrm>
                <a:off x="711" y="1382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0" name="Oval 56"/>
              <p:cNvSpPr>
                <a:spLocks noChangeArrowheads="1"/>
              </p:cNvSpPr>
              <p:nvPr/>
            </p:nvSpPr>
            <p:spPr bwMode="auto">
              <a:xfrm>
                <a:off x="969" y="1341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1" name="Oval 57"/>
              <p:cNvSpPr>
                <a:spLocks noChangeArrowheads="1"/>
              </p:cNvSpPr>
              <p:nvPr/>
            </p:nvSpPr>
            <p:spPr bwMode="auto">
              <a:xfrm>
                <a:off x="969" y="1341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2" name="Oval 58"/>
              <p:cNvSpPr>
                <a:spLocks noChangeArrowheads="1"/>
              </p:cNvSpPr>
              <p:nvPr/>
            </p:nvSpPr>
            <p:spPr bwMode="auto">
              <a:xfrm>
                <a:off x="1226" y="1258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3" name="Oval 59"/>
              <p:cNvSpPr>
                <a:spLocks noChangeArrowheads="1"/>
              </p:cNvSpPr>
              <p:nvPr/>
            </p:nvSpPr>
            <p:spPr bwMode="auto">
              <a:xfrm>
                <a:off x="1226" y="1258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4" name="Oval 60"/>
              <p:cNvSpPr>
                <a:spLocks noChangeArrowheads="1"/>
              </p:cNvSpPr>
              <p:nvPr/>
            </p:nvSpPr>
            <p:spPr bwMode="auto">
              <a:xfrm>
                <a:off x="1483" y="973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5" name="Oval 61"/>
              <p:cNvSpPr>
                <a:spLocks noChangeArrowheads="1"/>
              </p:cNvSpPr>
              <p:nvPr/>
            </p:nvSpPr>
            <p:spPr bwMode="auto">
              <a:xfrm>
                <a:off x="1483" y="97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6" name="Oval 62"/>
              <p:cNvSpPr>
                <a:spLocks noChangeArrowheads="1"/>
              </p:cNvSpPr>
              <p:nvPr/>
            </p:nvSpPr>
            <p:spPr bwMode="auto">
              <a:xfrm>
                <a:off x="1740" y="841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7" name="Oval 63"/>
              <p:cNvSpPr>
                <a:spLocks noChangeArrowheads="1"/>
              </p:cNvSpPr>
              <p:nvPr/>
            </p:nvSpPr>
            <p:spPr bwMode="auto">
              <a:xfrm>
                <a:off x="1740" y="841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8" name="Oval 64"/>
              <p:cNvSpPr>
                <a:spLocks noChangeArrowheads="1"/>
              </p:cNvSpPr>
              <p:nvPr/>
            </p:nvSpPr>
            <p:spPr bwMode="auto">
              <a:xfrm>
                <a:off x="1997" y="877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59" name="Oval 65"/>
              <p:cNvSpPr>
                <a:spLocks noChangeArrowheads="1"/>
              </p:cNvSpPr>
              <p:nvPr/>
            </p:nvSpPr>
            <p:spPr bwMode="auto">
              <a:xfrm>
                <a:off x="1997" y="877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60" name="Rectangle 66"/>
              <p:cNvSpPr>
                <a:spLocks noChangeArrowheads="1"/>
              </p:cNvSpPr>
              <p:nvPr/>
            </p:nvSpPr>
            <p:spPr bwMode="auto">
              <a:xfrm>
                <a:off x="478" y="1347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1" name="Rectangle 67"/>
              <p:cNvSpPr>
                <a:spLocks noChangeArrowheads="1"/>
              </p:cNvSpPr>
              <p:nvPr/>
            </p:nvSpPr>
            <p:spPr bwMode="auto">
              <a:xfrm>
                <a:off x="478" y="1095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2" name="Rectangle 68"/>
              <p:cNvSpPr>
                <a:spLocks noChangeArrowheads="1"/>
              </p:cNvSpPr>
              <p:nvPr/>
            </p:nvSpPr>
            <p:spPr bwMode="auto">
              <a:xfrm>
                <a:off x="478" y="842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3" name="Rectangle 69"/>
              <p:cNvSpPr>
                <a:spLocks noChangeArrowheads="1"/>
              </p:cNvSpPr>
              <p:nvPr/>
            </p:nvSpPr>
            <p:spPr bwMode="auto">
              <a:xfrm>
                <a:off x="478" y="640"/>
                <a:ext cx="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4" name="Rectangle 70"/>
              <p:cNvSpPr>
                <a:spLocks noChangeArrowheads="1"/>
              </p:cNvSpPr>
              <p:nvPr/>
            </p:nvSpPr>
            <p:spPr bwMode="auto">
              <a:xfrm>
                <a:off x="1693" y="1196"/>
                <a:ext cx="284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Cel1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5" name="Rectangle 71"/>
              <p:cNvSpPr>
                <a:spLocks noChangeArrowheads="1"/>
              </p:cNvSpPr>
              <p:nvPr/>
            </p:nvSpPr>
            <p:spPr bwMode="auto">
              <a:xfrm>
                <a:off x="1652" y="1165"/>
                <a:ext cx="298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6" name="Freeform 72"/>
              <p:cNvSpPr>
                <a:spLocks/>
              </p:cNvSpPr>
              <p:nvPr/>
            </p:nvSpPr>
            <p:spPr bwMode="auto">
              <a:xfrm>
                <a:off x="704" y="729"/>
                <a:ext cx="156" cy="16"/>
              </a:xfrm>
              <a:custGeom>
                <a:avLst/>
                <a:gdLst>
                  <a:gd name="T0" fmla="*/ 144 w 2848"/>
                  <a:gd name="T1" fmla="*/ 0 h 288"/>
                  <a:gd name="T2" fmla="*/ 2704 w 2848"/>
                  <a:gd name="T3" fmla="*/ 0 h 288"/>
                  <a:gd name="T4" fmla="*/ 2848 w 2848"/>
                  <a:gd name="T5" fmla="*/ 144 h 288"/>
                  <a:gd name="T6" fmla="*/ 2704 w 2848"/>
                  <a:gd name="T7" fmla="*/ 288 h 288"/>
                  <a:gd name="T8" fmla="*/ 144 w 2848"/>
                  <a:gd name="T9" fmla="*/ 288 h 288"/>
                  <a:gd name="T10" fmla="*/ 0 w 2848"/>
                  <a:gd name="T11" fmla="*/ 144 h 288"/>
                  <a:gd name="T12" fmla="*/ 144 w 2848"/>
                  <a:gd name="T1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8" h="288">
                    <a:moveTo>
                      <a:pt x="144" y="0"/>
                    </a:moveTo>
                    <a:lnTo>
                      <a:pt x="2704" y="0"/>
                    </a:lnTo>
                    <a:cubicBezTo>
                      <a:pt x="2784" y="0"/>
                      <a:pt x="2848" y="65"/>
                      <a:pt x="2848" y="144"/>
                    </a:cubicBezTo>
                    <a:cubicBezTo>
                      <a:pt x="2848" y="224"/>
                      <a:pt x="2784" y="288"/>
                      <a:pt x="2704" y="288"/>
                    </a:cubicBezTo>
                    <a:lnTo>
                      <a:pt x="144" y="288"/>
                    </a:lnTo>
                    <a:cubicBezTo>
                      <a:pt x="65" y="288"/>
                      <a:pt x="0" y="224"/>
                      <a:pt x="0" y="144"/>
                    </a:cubicBezTo>
                    <a:cubicBezTo>
                      <a:pt x="0" y="65"/>
                      <a:pt x="65" y="0"/>
                      <a:pt x="144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67" name="Oval 73"/>
              <p:cNvSpPr>
                <a:spLocks noChangeArrowheads="1"/>
              </p:cNvSpPr>
              <p:nvPr/>
            </p:nvSpPr>
            <p:spPr bwMode="auto">
              <a:xfrm>
                <a:off x="767" y="723"/>
                <a:ext cx="29" cy="29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68" name="Freeform 74"/>
              <p:cNvSpPr>
                <a:spLocks noEditPoints="1"/>
              </p:cNvSpPr>
              <p:nvPr/>
            </p:nvSpPr>
            <p:spPr bwMode="auto">
              <a:xfrm>
                <a:off x="765" y="720"/>
                <a:ext cx="34" cy="34"/>
              </a:xfrm>
              <a:custGeom>
                <a:avLst/>
                <a:gdLst>
                  <a:gd name="T0" fmla="*/ 619 w 625"/>
                  <a:gd name="T1" fmla="*/ 370 h 625"/>
                  <a:gd name="T2" fmla="*/ 598 w 625"/>
                  <a:gd name="T3" fmla="*/ 438 h 625"/>
                  <a:gd name="T4" fmla="*/ 537 w 625"/>
                  <a:gd name="T5" fmla="*/ 530 h 625"/>
                  <a:gd name="T6" fmla="*/ 483 w 625"/>
                  <a:gd name="T7" fmla="*/ 574 h 625"/>
                  <a:gd name="T8" fmla="*/ 380 w 625"/>
                  <a:gd name="T9" fmla="*/ 617 h 625"/>
                  <a:gd name="T10" fmla="*/ 308 w 625"/>
                  <a:gd name="T11" fmla="*/ 624 h 625"/>
                  <a:gd name="T12" fmla="*/ 196 w 625"/>
                  <a:gd name="T13" fmla="*/ 601 h 625"/>
                  <a:gd name="T14" fmla="*/ 135 w 625"/>
                  <a:gd name="T15" fmla="*/ 569 h 625"/>
                  <a:gd name="T16" fmla="*/ 57 w 625"/>
                  <a:gd name="T17" fmla="*/ 491 h 625"/>
                  <a:gd name="T18" fmla="*/ 24 w 625"/>
                  <a:gd name="T19" fmla="*/ 430 h 625"/>
                  <a:gd name="T20" fmla="*/ 1 w 625"/>
                  <a:gd name="T21" fmla="*/ 317 h 625"/>
                  <a:gd name="T22" fmla="*/ 8 w 625"/>
                  <a:gd name="T23" fmla="*/ 245 h 625"/>
                  <a:gd name="T24" fmla="*/ 51 w 625"/>
                  <a:gd name="T25" fmla="*/ 143 h 625"/>
                  <a:gd name="T26" fmla="*/ 95 w 625"/>
                  <a:gd name="T27" fmla="*/ 90 h 625"/>
                  <a:gd name="T28" fmla="*/ 188 w 625"/>
                  <a:gd name="T29" fmla="*/ 27 h 625"/>
                  <a:gd name="T30" fmla="*/ 255 w 625"/>
                  <a:gd name="T31" fmla="*/ 6 h 625"/>
                  <a:gd name="T32" fmla="*/ 370 w 625"/>
                  <a:gd name="T33" fmla="*/ 6 h 625"/>
                  <a:gd name="T34" fmla="*/ 438 w 625"/>
                  <a:gd name="T35" fmla="*/ 27 h 625"/>
                  <a:gd name="T36" fmla="*/ 530 w 625"/>
                  <a:gd name="T37" fmla="*/ 90 h 625"/>
                  <a:gd name="T38" fmla="*/ 574 w 625"/>
                  <a:gd name="T39" fmla="*/ 143 h 625"/>
                  <a:gd name="T40" fmla="*/ 617 w 625"/>
                  <a:gd name="T41" fmla="*/ 245 h 625"/>
                  <a:gd name="T42" fmla="*/ 524 w 625"/>
                  <a:gd name="T43" fmla="*/ 264 h 625"/>
                  <a:gd name="T44" fmla="*/ 513 w 625"/>
                  <a:gd name="T45" fmla="*/ 233 h 625"/>
                  <a:gd name="T46" fmla="*/ 462 w 625"/>
                  <a:gd name="T47" fmla="*/ 157 h 625"/>
                  <a:gd name="T48" fmla="*/ 438 w 625"/>
                  <a:gd name="T49" fmla="*/ 136 h 625"/>
                  <a:gd name="T50" fmla="*/ 351 w 625"/>
                  <a:gd name="T51" fmla="*/ 99 h 625"/>
                  <a:gd name="T52" fmla="*/ 317 w 625"/>
                  <a:gd name="T53" fmla="*/ 96 h 625"/>
                  <a:gd name="T54" fmla="*/ 225 w 625"/>
                  <a:gd name="T55" fmla="*/ 115 h 625"/>
                  <a:gd name="T56" fmla="*/ 196 w 625"/>
                  <a:gd name="T57" fmla="*/ 130 h 625"/>
                  <a:gd name="T58" fmla="*/ 130 w 625"/>
                  <a:gd name="T59" fmla="*/ 196 h 625"/>
                  <a:gd name="T60" fmla="*/ 115 w 625"/>
                  <a:gd name="T61" fmla="*/ 225 h 625"/>
                  <a:gd name="T62" fmla="*/ 96 w 625"/>
                  <a:gd name="T63" fmla="*/ 317 h 625"/>
                  <a:gd name="T64" fmla="*/ 99 w 625"/>
                  <a:gd name="T65" fmla="*/ 351 h 625"/>
                  <a:gd name="T66" fmla="*/ 136 w 625"/>
                  <a:gd name="T67" fmla="*/ 438 h 625"/>
                  <a:gd name="T68" fmla="*/ 157 w 625"/>
                  <a:gd name="T69" fmla="*/ 462 h 625"/>
                  <a:gd name="T70" fmla="*/ 233 w 625"/>
                  <a:gd name="T71" fmla="*/ 513 h 625"/>
                  <a:gd name="T72" fmla="*/ 264 w 625"/>
                  <a:gd name="T73" fmla="*/ 524 h 625"/>
                  <a:gd name="T74" fmla="*/ 361 w 625"/>
                  <a:gd name="T75" fmla="*/ 524 h 625"/>
                  <a:gd name="T76" fmla="*/ 393 w 625"/>
                  <a:gd name="T77" fmla="*/ 513 h 625"/>
                  <a:gd name="T78" fmla="*/ 469 w 625"/>
                  <a:gd name="T79" fmla="*/ 462 h 625"/>
                  <a:gd name="T80" fmla="*/ 489 w 625"/>
                  <a:gd name="T81" fmla="*/ 438 h 625"/>
                  <a:gd name="T82" fmla="*/ 526 w 625"/>
                  <a:gd name="T83" fmla="*/ 351 h 625"/>
                  <a:gd name="T84" fmla="*/ 529 w 625"/>
                  <a:gd name="T85" fmla="*/ 317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25" h="625">
                    <a:moveTo>
                      <a:pt x="624" y="308"/>
                    </a:moveTo>
                    <a:cubicBezTo>
                      <a:pt x="625" y="311"/>
                      <a:pt x="625" y="314"/>
                      <a:pt x="624" y="317"/>
                    </a:cubicBezTo>
                    <a:lnTo>
                      <a:pt x="619" y="370"/>
                    </a:lnTo>
                    <a:cubicBezTo>
                      <a:pt x="619" y="373"/>
                      <a:pt x="618" y="377"/>
                      <a:pt x="617" y="380"/>
                    </a:cubicBezTo>
                    <a:lnTo>
                      <a:pt x="601" y="430"/>
                    </a:lnTo>
                    <a:cubicBezTo>
                      <a:pt x="600" y="433"/>
                      <a:pt x="599" y="436"/>
                      <a:pt x="598" y="438"/>
                    </a:cubicBezTo>
                    <a:lnTo>
                      <a:pt x="574" y="483"/>
                    </a:lnTo>
                    <a:cubicBezTo>
                      <a:pt x="572" y="486"/>
                      <a:pt x="571" y="488"/>
                      <a:pt x="569" y="491"/>
                    </a:cubicBezTo>
                    <a:lnTo>
                      <a:pt x="537" y="530"/>
                    </a:lnTo>
                    <a:cubicBezTo>
                      <a:pt x="535" y="532"/>
                      <a:pt x="532" y="535"/>
                      <a:pt x="530" y="537"/>
                    </a:cubicBezTo>
                    <a:lnTo>
                      <a:pt x="491" y="569"/>
                    </a:lnTo>
                    <a:cubicBezTo>
                      <a:pt x="488" y="571"/>
                      <a:pt x="486" y="572"/>
                      <a:pt x="483" y="574"/>
                    </a:cubicBezTo>
                    <a:lnTo>
                      <a:pt x="438" y="598"/>
                    </a:lnTo>
                    <a:cubicBezTo>
                      <a:pt x="436" y="599"/>
                      <a:pt x="433" y="600"/>
                      <a:pt x="430" y="601"/>
                    </a:cubicBezTo>
                    <a:lnTo>
                      <a:pt x="380" y="617"/>
                    </a:lnTo>
                    <a:cubicBezTo>
                      <a:pt x="377" y="618"/>
                      <a:pt x="373" y="619"/>
                      <a:pt x="370" y="619"/>
                    </a:cubicBezTo>
                    <a:lnTo>
                      <a:pt x="317" y="624"/>
                    </a:lnTo>
                    <a:cubicBezTo>
                      <a:pt x="314" y="625"/>
                      <a:pt x="311" y="625"/>
                      <a:pt x="308" y="624"/>
                    </a:cubicBezTo>
                    <a:lnTo>
                      <a:pt x="255" y="619"/>
                    </a:lnTo>
                    <a:cubicBezTo>
                      <a:pt x="251" y="619"/>
                      <a:pt x="248" y="618"/>
                      <a:pt x="245" y="617"/>
                    </a:cubicBezTo>
                    <a:lnTo>
                      <a:pt x="196" y="601"/>
                    </a:lnTo>
                    <a:cubicBezTo>
                      <a:pt x="193" y="600"/>
                      <a:pt x="190" y="599"/>
                      <a:pt x="188" y="598"/>
                    </a:cubicBezTo>
                    <a:lnTo>
                      <a:pt x="143" y="574"/>
                    </a:lnTo>
                    <a:cubicBezTo>
                      <a:pt x="140" y="572"/>
                      <a:pt x="137" y="571"/>
                      <a:pt x="135" y="569"/>
                    </a:cubicBezTo>
                    <a:lnTo>
                      <a:pt x="96" y="537"/>
                    </a:lnTo>
                    <a:cubicBezTo>
                      <a:pt x="94" y="535"/>
                      <a:pt x="92" y="533"/>
                      <a:pt x="90" y="530"/>
                    </a:cubicBezTo>
                    <a:lnTo>
                      <a:pt x="57" y="491"/>
                    </a:lnTo>
                    <a:cubicBezTo>
                      <a:pt x="55" y="489"/>
                      <a:pt x="53" y="486"/>
                      <a:pt x="51" y="483"/>
                    </a:cubicBezTo>
                    <a:lnTo>
                      <a:pt x="27" y="438"/>
                    </a:lnTo>
                    <a:cubicBezTo>
                      <a:pt x="26" y="436"/>
                      <a:pt x="25" y="433"/>
                      <a:pt x="24" y="430"/>
                    </a:cubicBezTo>
                    <a:lnTo>
                      <a:pt x="8" y="380"/>
                    </a:lnTo>
                    <a:cubicBezTo>
                      <a:pt x="7" y="377"/>
                      <a:pt x="6" y="373"/>
                      <a:pt x="6" y="370"/>
                    </a:cubicBezTo>
                    <a:lnTo>
                      <a:pt x="1" y="317"/>
                    </a:lnTo>
                    <a:cubicBezTo>
                      <a:pt x="0" y="314"/>
                      <a:pt x="0" y="311"/>
                      <a:pt x="1" y="308"/>
                    </a:cubicBezTo>
                    <a:lnTo>
                      <a:pt x="6" y="255"/>
                    </a:lnTo>
                    <a:cubicBezTo>
                      <a:pt x="6" y="251"/>
                      <a:pt x="7" y="248"/>
                      <a:pt x="8" y="245"/>
                    </a:cubicBezTo>
                    <a:lnTo>
                      <a:pt x="24" y="196"/>
                    </a:lnTo>
                    <a:cubicBezTo>
                      <a:pt x="25" y="193"/>
                      <a:pt x="26" y="190"/>
                      <a:pt x="27" y="188"/>
                    </a:cubicBezTo>
                    <a:lnTo>
                      <a:pt x="51" y="143"/>
                    </a:lnTo>
                    <a:cubicBezTo>
                      <a:pt x="53" y="140"/>
                      <a:pt x="55" y="137"/>
                      <a:pt x="57" y="134"/>
                    </a:cubicBezTo>
                    <a:lnTo>
                      <a:pt x="90" y="95"/>
                    </a:lnTo>
                    <a:cubicBezTo>
                      <a:pt x="92" y="93"/>
                      <a:pt x="93" y="92"/>
                      <a:pt x="95" y="90"/>
                    </a:cubicBezTo>
                    <a:lnTo>
                      <a:pt x="134" y="57"/>
                    </a:lnTo>
                    <a:cubicBezTo>
                      <a:pt x="137" y="55"/>
                      <a:pt x="140" y="53"/>
                      <a:pt x="143" y="51"/>
                    </a:cubicBezTo>
                    <a:lnTo>
                      <a:pt x="188" y="27"/>
                    </a:lnTo>
                    <a:cubicBezTo>
                      <a:pt x="190" y="26"/>
                      <a:pt x="193" y="25"/>
                      <a:pt x="196" y="24"/>
                    </a:cubicBezTo>
                    <a:lnTo>
                      <a:pt x="245" y="8"/>
                    </a:lnTo>
                    <a:cubicBezTo>
                      <a:pt x="248" y="7"/>
                      <a:pt x="251" y="6"/>
                      <a:pt x="255" y="6"/>
                    </a:cubicBezTo>
                    <a:lnTo>
                      <a:pt x="308" y="1"/>
                    </a:lnTo>
                    <a:cubicBezTo>
                      <a:pt x="311" y="0"/>
                      <a:pt x="314" y="0"/>
                      <a:pt x="317" y="1"/>
                    </a:cubicBezTo>
                    <a:lnTo>
                      <a:pt x="370" y="6"/>
                    </a:lnTo>
                    <a:cubicBezTo>
                      <a:pt x="373" y="6"/>
                      <a:pt x="377" y="7"/>
                      <a:pt x="380" y="8"/>
                    </a:cubicBezTo>
                    <a:lnTo>
                      <a:pt x="430" y="24"/>
                    </a:lnTo>
                    <a:cubicBezTo>
                      <a:pt x="433" y="25"/>
                      <a:pt x="436" y="26"/>
                      <a:pt x="438" y="27"/>
                    </a:cubicBezTo>
                    <a:lnTo>
                      <a:pt x="483" y="51"/>
                    </a:lnTo>
                    <a:cubicBezTo>
                      <a:pt x="486" y="53"/>
                      <a:pt x="489" y="55"/>
                      <a:pt x="491" y="57"/>
                    </a:cubicBezTo>
                    <a:lnTo>
                      <a:pt x="530" y="90"/>
                    </a:lnTo>
                    <a:cubicBezTo>
                      <a:pt x="533" y="92"/>
                      <a:pt x="535" y="94"/>
                      <a:pt x="537" y="96"/>
                    </a:cubicBezTo>
                    <a:lnTo>
                      <a:pt x="569" y="135"/>
                    </a:lnTo>
                    <a:cubicBezTo>
                      <a:pt x="571" y="137"/>
                      <a:pt x="572" y="140"/>
                      <a:pt x="574" y="143"/>
                    </a:cubicBezTo>
                    <a:lnTo>
                      <a:pt x="598" y="188"/>
                    </a:lnTo>
                    <a:cubicBezTo>
                      <a:pt x="599" y="190"/>
                      <a:pt x="600" y="193"/>
                      <a:pt x="601" y="196"/>
                    </a:cubicBezTo>
                    <a:lnTo>
                      <a:pt x="617" y="245"/>
                    </a:lnTo>
                    <a:cubicBezTo>
                      <a:pt x="618" y="248"/>
                      <a:pt x="619" y="251"/>
                      <a:pt x="619" y="255"/>
                    </a:cubicBezTo>
                    <a:lnTo>
                      <a:pt x="624" y="308"/>
                    </a:lnTo>
                    <a:close/>
                    <a:moveTo>
                      <a:pt x="524" y="264"/>
                    </a:moveTo>
                    <a:lnTo>
                      <a:pt x="526" y="274"/>
                    </a:lnTo>
                    <a:lnTo>
                      <a:pt x="510" y="225"/>
                    </a:lnTo>
                    <a:lnTo>
                      <a:pt x="513" y="233"/>
                    </a:lnTo>
                    <a:lnTo>
                      <a:pt x="489" y="188"/>
                    </a:lnTo>
                    <a:lnTo>
                      <a:pt x="494" y="196"/>
                    </a:lnTo>
                    <a:lnTo>
                      <a:pt x="462" y="157"/>
                    </a:lnTo>
                    <a:lnTo>
                      <a:pt x="468" y="163"/>
                    </a:lnTo>
                    <a:lnTo>
                      <a:pt x="429" y="130"/>
                    </a:lnTo>
                    <a:lnTo>
                      <a:pt x="438" y="136"/>
                    </a:lnTo>
                    <a:lnTo>
                      <a:pt x="393" y="112"/>
                    </a:lnTo>
                    <a:lnTo>
                      <a:pt x="401" y="115"/>
                    </a:lnTo>
                    <a:lnTo>
                      <a:pt x="351" y="99"/>
                    </a:lnTo>
                    <a:lnTo>
                      <a:pt x="361" y="101"/>
                    </a:lnTo>
                    <a:lnTo>
                      <a:pt x="308" y="96"/>
                    </a:lnTo>
                    <a:lnTo>
                      <a:pt x="317" y="96"/>
                    </a:lnTo>
                    <a:lnTo>
                      <a:pt x="264" y="101"/>
                    </a:lnTo>
                    <a:lnTo>
                      <a:pt x="274" y="99"/>
                    </a:lnTo>
                    <a:lnTo>
                      <a:pt x="225" y="115"/>
                    </a:lnTo>
                    <a:lnTo>
                      <a:pt x="233" y="112"/>
                    </a:lnTo>
                    <a:lnTo>
                      <a:pt x="188" y="136"/>
                    </a:lnTo>
                    <a:lnTo>
                      <a:pt x="196" y="130"/>
                    </a:lnTo>
                    <a:lnTo>
                      <a:pt x="157" y="163"/>
                    </a:lnTo>
                    <a:lnTo>
                      <a:pt x="163" y="157"/>
                    </a:lnTo>
                    <a:lnTo>
                      <a:pt x="130" y="196"/>
                    </a:lnTo>
                    <a:lnTo>
                      <a:pt x="136" y="188"/>
                    </a:lnTo>
                    <a:lnTo>
                      <a:pt x="112" y="233"/>
                    </a:lnTo>
                    <a:lnTo>
                      <a:pt x="115" y="225"/>
                    </a:lnTo>
                    <a:lnTo>
                      <a:pt x="99" y="274"/>
                    </a:lnTo>
                    <a:lnTo>
                      <a:pt x="101" y="264"/>
                    </a:lnTo>
                    <a:lnTo>
                      <a:pt x="96" y="317"/>
                    </a:lnTo>
                    <a:lnTo>
                      <a:pt x="96" y="308"/>
                    </a:lnTo>
                    <a:lnTo>
                      <a:pt x="101" y="361"/>
                    </a:lnTo>
                    <a:lnTo>
                      <a:pt x="99" y="351"/>
                    </a:lnTo>
                    <a:lnTo>
                      <a:pt x="115" y="401"/>
                    </a:lnTo>
                    <a:lnTo>
                      <a:pt x="112" y="393"/>
                    </a:lnTo>
                    <a:lnTo>
                      <a:pt x="136" y="438"/>
                    </a:lnTo>
                    <a:lnTo>
                      <a:pt x="130" y="429"/>
                    </a:lnTo>
                    <a:lnTo>
                      <a:pt x="163" y="468"/>
                    </a:lnTo>
                    <a:lnTo>
                      <a:pt x="157" y="462"/>
                    </a:lnTo>
                    <a:lnTo>
                      <a:pt x="196" y="494"/>
                    </a:lnTo>
                    <a:lnTo>
                      <a:pt x="188" y="489"/>
                    </a:lnTo>
                    <a:lnTo>
                      <a:pt x="233" y="513"/>
                    </a:lnTo>
                    <a:lnTo>
                      <a:pt x="225" y="510"/>
                    </a:lnTo>
                    <a:lnTo>
                      <a:pt x="274" y="526"/>
                    </a:lnTo>
                    <a:lnTo>
                      <a:pt x="264" y="524"/>
                    </a:lnTo>
                    <a:lnTo>
                      <a:pt x="317" y="529"/>
                    </a:lnTo>
                    <a:lnTo>
                      <a:pt x="308" y="529"/>
                    </a:lnTo>
                    <a:lnTo>
                      <a:pt x="361" y="524"/>
                    </a:lnTo>
                    <a:lnTo>
                      <a:pt x="351" y="526"/>
                    </a:lnTo>
                    <a:lnTo>
                      <a:pt x="401" y="510"/>
                    </a:lnTo>
                    <a:lnTo>
                      <a:pt x="393" y="513"/>
                    </a:lnTo>
                    <a:lnTo>
                      <a:pt x="438" y="489"/>
                    </a:lnTo>
                    <a:lnTo>
                      <a:pt x="430" y="494"/>
                    </a:lnTo>
                    <a:lnTo>
                      <a:pt x="469" y="462"/>
                    </a:lnTo>
                    <a:lnTo>
                      <a:pt x="462" y="469"/>
                    </a:lnTo>
                    <a:lnTo>
                      <a:pt x="494" y="430"/>
                    </a:lnTo>
                    <a:lnTo>
                      <a:pt x="489" y="438"/>
                    </a:lnTo>
                    <a:lnTo>
                      <a:pt x="513" y="393"/>
                    </a:lnTo>
                    <a:lnTo>
                      <a:pt x="510" y="401"/>
                    </a:lnTo>
                    <a:lnTo>
                      <a:pt x="526" y="351"/>
                    </a:lnTo>
                    <a:lnTo>
                      <a:pt x="524" y="361"/>
                    </a:lnTo>
                    <a:lnTo>
                      <a:pt x="529" y="308"/>
                    </a:lnTo>
                    <a:lnTo>
                      <a:pt x="529" y="317"/>
                    </a:lnTo>
                    <a:lnTo>
                      <a:pt x="524" y="264"/>
                    </a:ln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69" name="Rectangle 75"/>
              <p:cNvSpPr>
                <a:spLocks noChangeArrowheads="1"/>
              </p:cNvSpPr>
              <p:nvPr/>
            </p:nvSpPr>
            <p:spPr bwMode="auto">
              <a:xfrm>
                <a:off x="891" y="709"/>
                <a:ext cx="10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8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WT</a:t>
                </a:r>
                <a:endParaRPr kumimoji="0" lang="he-IL" altLang="he-IL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70" name="Freeform 76"/>
              <p:cNvSpPr>
                <a:spLocks/>
              </p:cNvSpPr>
              <p:nvPr/>
            </p:nvSpPr>
            <p:spPr bwMode="auto">
              <a:xfrm>
                <a:off x="689" y="825"/>
                <a:ext cx="156" cy="16"/>
              </a:xfrm>
              <a:custGeom>
                <a:avLst/>
                <a:gdLst>
                  <a:gd name="T0" fmla="*/ 144 w 2848"/>
                  <a:gd name="T1" fmla="*/ 0 h 288"/>
                  <a:gd name="T2" fmla="*/ 2704 w 2848"/>
                  <a:gd name="T3" fmla="*/ 0 h 288"/>
                  <a:gd name="T4" fmla="*/ 2848 w 2848"/>
                  <a:gd name="T5" fmla="*/ 144 h 288"/>
                  <a:gd name="T6" fmla="*/ 2704 w 2848"/>
                  <a:gd name="T7" fmla="*/ 288 h 288"/>
                  <a:gd name="T8" fmla="*/ 144 w 2848"/>
                  <a:gd name="T9" fmla="*/ 288 h 288"/>
                  <a:gd name="T10" fmla="*/ 0 w 2848"/>
                  <a:gd name="T11" fmla="*/ 144 h 288"/>
                  <a:gd name="T12" fmla="*/ 144 w 2848"/>
                  <a:gd name="T1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8" h="288">
                    <a:moveTo>
                      <a:pt x="144" y="0"/>
                    </a:moveTo>
                    <a:lnTo>
                      <a:pt x="2704" y="0"/>
                    </a:lnTo>
                    <a:cubicBezTo>
                      <a:pt x="2784" y="0"/>
                      <a:pt x="2848" y="65"/>
                      <a:pt x="2848" y="144"/>
                    </a:cubicBezTo>
                    <a:cubicBezTo>
                      <a:pt x="2848" y="224"/>
                      <a:pt x="2784" y="288"/>
                      <a:pt x="2704" y="288"/>
                    </a:cubicBezTo>
                    <a:lnTo>
                      <a:pt x="144" y="288"/>
                    </a:lnTo>
                    <a:cubicBezTo>
                      <a:pt x="65" y="288"/>
                      <a:pt x="0" y="224"/>
                      <a:pt x="0" y="144"/>
                    </a:cubicBezTo>
                    <a:cubicBezTo>
                      <a:pt x="0" y="65"/>
                      <a:pt x="65" y="0"/>
                      <a:pt x="144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2" name="Freeform 78"/>
              <p:cNvSpPr>
                <a:spLocks noEditPoints="1"/>
              </p:cNvSpPr>
              <p:nvPr/>
            </p:nvSpPr>
            <p:spPr bwMode="auto">
              <a:xfrm flipV="1">
                <a:off x="765" y="817"/>
                <a:ext cx="29" cy="29"/>
              </a:xfrm>
              <a:custGeom>
                <a:avLst/>
                <a:gdLst>
                  <a:gd name="T0" fmla="*/ 619 w 625"/>
                  <a:gd name="T1" fmla="*/ 370 h 625"/>
                  <a:gd name="T2" fmla="*/ 598 w 625"/>
                  <a:gd name="T3" fmla="*/ 438 h 625"/>
                  <a:gd name="T4" fmla="*/ 537 w 625"/>
                  <a:gd name="T5" fmla="*/ 530 h 625"/>
                  <a:gd name="T6" fmla="*/ 483 w 625"/>
                  <a:gd name="T7" fmla="*/ 574 h 625"/>
                  <a:gd name="T8" fmla="*/ 380 w 625"/>
                  <a:gd name="T9" fmla="*/ 617 h 625"/>
                  <a:gd name="T10" fmla="*/ 308 w 625"/>
                  <a:gd name="T11" fmla="*/ 624 h 625"/>
                  <a:gd name="T12" fmla="*/ 196 w 625"/>
                  <a:gd name="T13" fmla="*/ 601 h 625"/>
                  <a:gd name="T14" fmla="*/ 135 w 625"/>
                  <a:gd name="T15" fmla="*/ 569 h 625"/>
                  <a:gd name="T16" fmla="*/ 57 w 625"/>
                  <a:gd name="T17" fmla="*/ 491 h 625"/>
                  <a:gd name="T18" fmla="*/ 24 w 625"/>
                  <a:gd name="T19" fmla="*/ 430 h 625"/>
                  <a:gd name="T20" fmla="*/ 1 w 625"/>
                  <a:gd name="T21" fmla="*/ 317 h 625"/>
                  <a:gd name="T22" fmla="*/ 8 w 625"/>
                  <a:gd name="T23" fmla="*/ 245 h 625"/>
                  <a:gd name="T24" fmla="*/ 51 w 625"/>
                  <a:gd name="T25" fmla="*/ 143 h 625"/>
                  <a:gd name="T26" fmla="*/ 95 w 625"/>
                  <a:gd name="T27" fmla="*/ 90 h 625"/>
                  <a:gd name="T28" fmla="*/ 188 w 625"/>
                  <a:gd name="T29" fmla="*/ 27 h 625"/>
                  <a:gd name="T30" fmla="*/ 255 w 625"/>
                  <a:gd name="T31" fmla="*/ 6 h 625"/>
                  <a:gd name="T32" fmla="*/ 370 w 625"/>
                  <a:gd name="T33" fmla="*/ 6 h 625"/>
                  <a:gd name="T34" fmla="*/ 438 w 625"/>
                  <a:gd name="T35" fmla="*/ 27 h 625"/>
                  <a:gd name="T36" fmla="*/ 530 w 625"/>
                  <a:gd name="T37" fmla="*/ 90 h 625"/>
                  <a:gd name="T38" fmla="*/ 574 w 625"/>
                  <a:gd name="T39" fmla="*/ 143 h 625"/>
                  <a:gd name="T40" fmla="*/ 617 w 625"/>
                  <a:gd name="T41" fmla="*/ 245 h 625"/>
                  <a:gd name="T42" fmla="*/ 524 w 625"/>
                  <a:gd name="T43" fmla="*/ 264 h 625"/>
                  <a:gd name="T44" fmla="*/ 513 w 625"/>
                  <a:gd name="T45" fmla="*/ 233 h 625"/>
                  <a:gd name="T46" fmla="*/ 462 w 625"/>
                  <a:gd name="T47" fmla="*/ 157 h 625"/>
                  <a:gd name="T48" fmla="*/ 438 w 625"/>
                  <a:gd name="T49" fmla="*/ 136 h 625"/>
                  <a:gd name="T50" fmla="*/ 351 w 625"/>
                  <a:gd name="T51" fmla="*/ 99 h 625"/>
                  <a:gd name="T52" fmla="*/ 317 w 625"/>
                  <a:gd name="T53" fmla="*/ 96 h 625"/>
                  <a:gd name="T54" fmla="*/ 225 w 625"/>
                  <a:gd name="T55" fmla="*/ 115 h 625"/>
                  <a:gd name="T56" fmla="*/ 196 w 625"/>
                  <a:gd name="T57" fmla="*/ 130 h 625"/>
                  <a:gd name="T58" fmla="*/ 130 w 625"/>
                  <a:gd name="T59" fmla="*/ 196 h 625"/>
                  <a:gd name="T60" fmla="*/ 115 w 625"/>
                  <a:gd name="T61" fmla="*/ 225 h 625"/>
                  <a:gd name="T62" fmla="*/ 96 w 625"/>
                  <a:gd name="T63" fmla="*/ 317 h 625"/>
                  <a:gd name="T64" fmla="*/ 99 w 625"/>
                  <a:gd name="T65" fmla="*/ 351 h 625"/>
                  <a:gd name="T66" fmla="*/ 136 w 625"/>
                  <a:gd name="T67" fmla="*/ 438 h 625"/>
                  <a:gd name="T68" fmla="*/ 157 w 625"/>
                  <a:gd name="T69" fmla="*/ 462 h 625"/>
                  <a:gd name="T70" fmla="*/ 233 w 625"/>
                  <a:gd name="T71" fmla="*/ 513 h 625"/>
                  <a:gd name="T72" fmla="*/ 264 w 625"/>
                  <a:gd name="T73" fmla="*/ 524 h 625"/>
                  <a:gd name="T74" fmla="*/ 361 w 625"/>
                  <a:gd name="T75" fmla="*/ 524 h 625"/>
                  <a:gd name="T76" fmla="*/ 393 w 625"/>
                  <a:gd name="T77" fmla="*/ 513 h 625"/>
                  <a:gd name="T78" fmla="*/ 469 w 625"/>
                  <a:gd name="T79" fmla="*/ 462 h 625"/>
                  <a:gd name="T80" fmla="*/ 489 w 625"/>
                  <a:gd name="T81" fmla="*/ 438 h 625"/>
                  <a:gd name="T82" fmla="*/ 526 w 625"/>
                  <a:gd name="T83" fmla="*/ 351 h 625"/>
                  <a:gd name="T84" fmla="*/ 529 w 625"/>
                  <a:gd name="T85" fmla="*/ 317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25" h="625">
                    <a:moveTo>
                      <a:pt x="624" y="308"/>
                    </a:moveTo>
                    <a:cubicBezTo>
                      <a:pt x="625" y="311"/>
                      <a:pt x="625" y="314"/>
                      <a:pt x="624" y="317"/>
                    </a:cubicBezTo>
                    <a:lnTo>
                      <a:pt x="619" y="370"/>
                    </a:lnTo>
                    <a:cubicBezTo>
                      <a:pt x="619" y="373"/>
                      <a:pt x="618" y="377"/>
                      <a:pt x="617" y="380"/>
                    </a:cubicBezTo>
                    <a:lnTo>
                      <a:pt x="601" y="430"/>
                    </a:lnTo>
                    <a:cubicBezTo>
                      <a:pt x="600" y="433"/>
                      <a:pt x="599" y="436"/>
                      <a:pt x="598" y="438"/>
                    </a:cubicBezTo>
                    <a:lnTo>
                      <a:pt x="574" y="483"/>
                    </a:lnTo>
                    <a:cubicBezTo>
                      <a:pt x="572" y="486"/>
                      <a:pt x="571" y="488"/>
                      <a:pt x="569" y="491"/>
                    </a:cubicBezTo>
                    <a:lnTo>
                      <a:pt x="537" y="530"/>
                    </a:lnTo>
                    <a:cubicBezTo>
                      <a:pt x="535" y="532"/>
                      <a:pt x="532" y="535"/>
                      <a:pt x="530" y="537"/>
                    </a:cubicBezTo>
                    <a:lnTo>
                      <a:pt x="491" y="569"/>
                    </a:lnTo>
                    <a:cubicBezTo>
                      <a:pt x="488" y="571"/>
                      <a:pt x="486" y="572"/>
                      <a:pt x="483" y="574"/>
                    </a:cubicBezTo>
                    <a:lnTo>
                      <a:pt x="438" y="598"/>
                    </a:lnTo>
                    <a:cubicBezTo>
                      <a:pt x="436" y="599"/>
                      <a:pt x="433" y="600"/>
                      <a:pt x="430" y="601"/>
                    </a:cubicBezTo>
                    <a:lnTo>
                      <a:pt x="380" y="617"/>
                    </a:lnTo>
                    <a:cubicBezTo>
                      <a:pt x="377" y="618"/>
                      <a:pt x="373" y="619"/>
                      <a:pt x="370" y="619"/>
                    </a:cubicBezTo>
                    <a:lnTo>
                      <a:pt x="317" y="624"/>
                    </a:lnTo>
                    <a:cubicBezTo>
                      <a:pt x="314" y="625"/>
                      <a:pt x="311" y="625"/>
                      <a:pt x="308" y="624"/>
                    </a:cubicBezTo>
                    <a:lnTo>
                      <a:pt x="255" y="619"/>
                    </a:lnTo>
                    <a:cubicBezTo>
                      <a:pt x="251" y="619"/>
                      <a:pt x="248" y="618"/>
                      <a:pt x="245" y="617"/>
                    </a:cubicBezTo>
                    <a:lnTo>
                      <a:pt x="196" y="601"/>
                    </a:lnTo>
                    <a:cubicBezTo>
                      <a:pt x="193" y="600"/>
                      <a:pt x="190" y="599"/>
                      <a:pt x="188" y="598"/>
                    </a:cubicBezTo>
                    <a:lnTo>
                      <a:pt x="143" y="574"/>
                    </a:lnTo>
                    <a:cubicBezTo>
                      <a:pt x="140" y="572"/>
                      <a:pt x="137" y="571"/>
                      <a:pt x="135" y="569"/>
                    </a:cubicBezTo>
                    <a:lnTo>
                      <a:pt x="96" y="537"/>
                    </a:lnTo>
                    <a:cubicBezTo>
                      <a:pt x="94" y="535"/>
                      <a:pt x="92" y="533"/>
                      <a:pt x="90" y="530"/>
                    </a:cubicBezTo>
                    <a:lnTo>
                      <a:pt x="57" y="491"/>
                    </a:lnTo>
                    <a:cubicBezTo>
                      <a:pt x="55" y="489"/>
                      <a:pt x="53" y="486"/>
                      <a:pt x="51" y="483"/>
                    </a:cubicBezTo>
                    <a:lnTo>
                      <a:pt x="27" y="438"/>
                    </a:lnTo>
                    <a:cubicBezTo>
                      <a:pt x="26" y="436"/>
                      <a:pt x="25" y="433"/>
                      <a:pt x="24" y="430"/>
                    </a:cubicBezTo>
                    <a:lnTo>
                      <a:pt x="8" y="380"/>
                    </a:lnTo>
                    <a:cubicBezTo>
                      <a:pt x="7" y="377"/>
                      <a:pt x="6" y="373"/>
                      <a:pt x="6" y="370"/>
                    </a:cubicBezTo>
                    <a:lnTo>
                      <a:pt x="1" y="317"/>
                    </a:lnTo>
                    <a:cubicBezTo>
                      <a:pt x="0" y="314"/>
                      <a:pt x="0" y="311"/>
                      <a:pt x="1" y="308"/>
                    </a:cubicBezTo>
                    <a:lnTo>
                      <a:pt x="6" y="255"/>
                    </a:lnTo>
                    <a:cubicBezTo>
                      <a:pt x="6" y="251"/>
                      <a:pt x="7" y="248"/>
                      <a:pt x="8" y="245"/>
                    </a:cubicBezTo>
                    <a:lnTo>
                      <a:pt x="24" y="196"/>
                    </a:lnTo>
                    <a:cubicBezTo>
                      <a:pt x="25" y="193"/>
                      <a:pt x="26" y="190"/>
                      <a:pt x="27" y="188"/>
                    </a:cubicBezTo>
                    <a:lnTo>
                      <a:pt x="51" y="143"/>
                    </a:lnTo>
                    <a:cubicBezTo>
                      <a:pt x="53" y="140"/>
                      <a:pt x="55" y="137"/>
                      <a:pt x="57" y="134"/>
                    </a:cubicBezTo>
                    <a:lnTo>
                      <a:pt x="90" y="95"/>
                    </a:lnTo>
                    <a:cubicBezTo>
                      <a:pt x="92" y="93"/>
                      <a:pt x="93" y="92"/>
                      <a:pt x="95" y="90"/>
                    </a:cubicBezTo>
                    <a:lnTo>
                      <a:pt x="134" y="57"/>
                    </a:lnTo>
                    <a:cubicBezTo>
                      <a:pt x="137" y="55"/>
                      <a:pt x="140" y="53"/>
                      <a:pt x="143" y="51"/>
                    </a:cubicBezTo>
                    <a:lnTo>
                      <a:pt x="188" y="27"/>
                    </a:lnTo>
                    <a:cubicBezTo>
                      <a:pt x="190" y="26"/>
                      <a:pt x="193" y="25"/>
                      <a:pt x="196" y="24"/>
                    </a:cubicBezTo>
                    <a:lnTo>
                      <a:pt x="245" y="8"/>
                    </a:lnTo>
                    <a:cubicBezTo>
                      <a:pt x="248" y="7"/>
                      <a:pt x="251" y="6"/>
                      <a:pt x="255" y="6"/>
                    </a:cubicBezTo>
                    <a:lnTo>
                      <a:pt x="308" y="1"/>
                    </a:lnTo>
                    <a:cubicBezTo>
                      <a:pt x="311" y="0"/>
                      <a:pt x="314" y="0"/>
                      <a:pt x="317" y="1"/>
                    </a:cubicBezTo>
                    <a:lnTo>
                      <a:pt x="370" y="6"/>
                    </a:lnTo>
                    <a:cubicBezTo>
                      <a:pt x="373" y="6"/>
                      <a:pt x="377" y="7"/>
                      <a:pt x="380" y="8"/>
                    </a:cubicBezTo>
                    <a:lnTo>
                      <a:pt x="430" y="24"/>
                    </a:lnTo>
                    <a:cubicBezTo>
                      <a:pt x="433" y="25"/>
                      <a:pt x="436" y="26"/>
                      <a:pt x="438" y="27"/>
                    </a:cubicBezTo>
                    <a:lnTo>
                      <a:pt x="483" y="51"/>
                    </a:lnTo>
                    <a:cubicBezTo>
                      <a:pt x="486" y="53"/>
                      <a:pt x="489" y="55"/>
                      <a:pt x="491" y="57"/>
                    </a:cubicBezTo>
                    <a:lnTo>
                      <a:pt x="530" y="90"/>
                    </a:lnTo>
                    <a:cubicBezTo>
                      <a:pt x="533" y="92"/>
                      <a:pt x="535" y="94"/>
                      <a:pt x="537" y="96"/>
                    </a:cubicBezTo>
                    <a:lnTo>
                      <a:pt x="569" y="135"/>
                    </a:lnTo>
                    <a:cubicBezTo>
                      <a:pt x="571" y="137"/>
                      <a:pt x="572" y="140"/>
                      <a:pt x="574" y="143"/>
                    </a:cubicBezTo>
                    <a:lnTo>
                      <a:pt x="598" y="188"/>
                    </a:lnTo>
                    <a:cubicBezTo>
                      <a:pt x="599" y="190"/>
                      <a:pt x="600" y="193"/>
                      <a:pt x="601" y="196"/>
                    </a:cubicBezTo>
                    <a:lnTo>
                      <a:pt x="617" y="245"/>
                    </a:lnTo>
                    <a:cubicBezTo>
                      <a:pt x="618" y="248"/>
                      <a:pt x="619" y="251"/>
                      <a:pt x="619" y="255"/>
                    </a:cubicBezTo>
                    <a:lnTo>
                      <a:pt x="624" y="308"/>
                    </a:lnTo>
                    <a:close/>
                    <a:moveTo>
                      <a:pt x="524" y="264"/>
                    </a:moveTo>
                    <a:lnTo>
                      <a:pt x="526" y="274"/>
                    </a:lnTo>
                    <a:lnTo>
                      <a:pt x="510" y="225"/>
                    </a:lnTo>
                    <a:lnTo>
                      <a:pt x="513" y="233"/>
                    </a:lnTo>
                    <a:lnTo>
                      <a:pt x="489" y="188"/>
                    </a:lnTo>
                    <a:lnTo>
                      <a:pt x="494" y="196"/>
                    </a:lnTo>
                    <a:lnTo>
                      <a:pt x="462" y="157"/>
                    </a:lnTo>
                    <a:lnTo>
                      <a:pt x="468" y="163"/>
                    </a:lnTo>
                    <a:lnTo>
                      <a:pt x="429" y="130"/>
                    </a:lnTo>
                    <a:lnTo>
                      <a:pt x="438" y="136"/>
                    </a:lnTo>
                    <a:lnTo>
                      <a:pt x="393" y="112"/>
                    </a:lnTo>
                    <a:lnTo>
                      <a:pt x="401" y="115"/>
                    </a:lnTo>
                    <a:lnTo>
                      <a:pt x="351" y="99"/>
                    </a:lnTo>
                    <a:lnTo>
                      <a:pt x="361" y="101"/>
                    </a:lnTo>
                    <a:lnTo>
                      <a:pt x="308" y="96"/>
                    </a:lnTo>
                    <a:lnTo>
                      <a:pt x="317" y="96"/>
                    </a:lnTo>
                    <a:lnTo>
                      <a:pt x="264" y="101"/>
                    </a:lnTo>
                    <a:lnTo>
                      <a:pt x="274" y="99"/>
                    </a:lnTo>
                    <a:lnTo>
                      <a:pt x="225" y="115"/>
                    </a:lnTo>
                    <a:lnTo>
                      <a:pt x="233" y="112"/>
                    </a:lnTo>
                    <a:lnTo>
                      <a:pt x="188" y="136"/>
                    </a:lnTo>
                    <a:lnTo>
                      <a:pt x="196" y="130"/>
                    </a:lnTo>
                    <a:lnTo>
                      <a:pt x="157" y="163"/>
                    </a:lnTo>
                    <a:lnTo>
                      <a:pt x="163" y="157"/>
                    </a:lnTo>
                    <a:lnTo>
                      <a:pt x="130" y="196"/>
                    </a:lnTo>
                    <a:lnTo>
                      <a:pt x="136" y="188"/>
                    </a:lnTo>
                    <a:lnTo>
                      <a:pt x="112" y="233"/>
                    </a:lnTo>
                    <a:lnTo>
                      <a:pt x="115" y="225"/>
                    </a:lnTo>
                    <a:lnTo>
                      <a:pt x="99" y="274"/>
                    </a:lnTo>
                    <a:lnTo>
                      <a:pt x="101" y="264"/>
                    </a:lnTo>
                    <a:lnTo>
                      <a:pt x="96" y="317"/>
                    </a:lnTo>
                    <a:lnTo>
                      <a:pt x="96" y="308"/>
                    </a:lnTo>
                    <a:lnTo>
                      <a:pt x="101" y="361"/>
                    </a:lnTo>
                    <a:lnTo>
                      <a:pt x="99" y="351"/>
                    </a:lnTo>
                    <a:lnTo>
                      <a:pt x="115" y="401"/>
                    </a:lnTo>
                    <a:lnTo>
                      <a:pt x="112" y="393"/>
                    </a:lnTo>
                    <a:lnTo>
                      <a:pt x="136" y="438"/>
                    </a:lnTo>
                    <a:lnTo>
                      <a:pt x="130" y="429"/>
                    </a:lnTo>
                    <a:lnTo>
                      <a:pt x="163" y="468"/>
                    </a:lnTo>
                    <a:lnTo>
                      <a:pt x="157" y="462"/>
                    </a:lnTo>
                    <a:lnTo>
                      <a:pt x="196" y="494"/>
                    </a:lnTo>
                    <a:lnTo>
                      <a:pt x="188" y="489"/>
                    </a:lnTo>
                    <a:lnTo>
                      <a:pt x="233" y="513"/>
                    </a:lnTo>
                    <a:lnTo>
                      <a:pt x="225" y="510"/>
                    </a:lnTo>
                    <a:lnTo>
                      <a:pt x="274" y="526"/>
                    </a:lnTo>
                    <a:lnTo>
                      <a:pt x="264" y="524"/>
                    </a:lnTo>
                    <a:lnTo>
                      <a:pt x="317" y="529"/>
                    </a:lnTo>
                    <a:lnTo>
                      <a:pt x="308" y="529"/>
                    </a:lnTo>
                    <a:lnTo>
                      <a:pt x="361" y="524"/>
                    </a:lnTo>
                    <a:lnTo>
                      <a:pt x="351" y="526"/>
                    </a:lnTo>
                    <a:lnTo>
                      <a:pt x="401" y="510"/>
                    </a:lnTo>
                    <a:lnTo>
                      <a:pt x="393" y="513"/>
                    </a:lnTo>
                    <a:lnTo>
                      <a:pt x="438" y="489"/>
                    </a:lnTo>
                    <a:lnTo>
                      <a:pt x="430" y="494"/>
                    </a:lnTo>
                    <a:lnTo>
                      <a:pt x="469" y="462"/>
                    </a:lnTo>
                    <a:lnTo>
                      <a:pt x="462" y="469"/>
                    </a:lnTo>
                    <a:lnTo>
                      <a:pt x="494" y="430"/>
                    </a:lnTo>
                    <a:lnTo>
                      <a:pt x="489" y="438"/>
                    </a:lnTo>
                    <a:lnTo>
                      <a:pt x="513" y="393"/>
                    </a:lnTo>
                    <a:lnTo>
                      <a:pt x="510" y="401"/>
                    </a:lnTo>
                    <a:lnTo>
                      <a:pt x="526" y="351"/>
                    </a:lnTo>
                    <a:lnTo>
                      <a:pt x="524" y="361"/>
                    </a:lnTo>
                    <a:lnTo>
                      <a:pt x="529" y="308"/>
                    </a:lnTo>
                    <a:lnTo>
                      <a:pt x="529" y="317"/>
                    </a:lnTo>
                    <a:lnTo>
                      <a:pt x="524" y="264"/>
                    </a:ln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3" name="Rectangle 79"/>
              <p:cNvSpPr>
                <a:spLocks noChangeArrowheads="1"/>
              </p:cNvSpPr>
              <p:nvPr/>
            </p:nvSpPr>
            <p:spPr bwMode="auto">
              <a:xfrm>
                <a:off x="857" y="796"/>
                <a:ext cx="89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8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TAPG</a:t>
                </a:r>
                <a:r>
                  <a:rPr kumimoji="0" lang="en-US" altLang="he-IL" sz="8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4::antisense KD1</a:t>
                </a:r>
                <a:endParaRPr kumimoji="0" lang="he-IL" altLang="he-IL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74" name="Freeform 80"/>
              <p:cNvSpPr>
                <a:spLocks noEditPoints="1"/>
              </p:cNvSpPr>
              <p:nvPr/>
            </p:nvSpPr>
            <p:spPr bwMode="auto">
              <a:xfrm>
                <a:off x="2480" y="648"/>
                <a:ext cx="1523" cy="574"/>
              </a:xfrm>
              <a:custGeom>
                <a:avLst/>
                <a:gdLst>
                  <a:gd name="T0" fmla="*/ 0 w 1523"/>
                  <a:gd name="T1" fmla="*/ 569 h 574"/>
                  <a:gd name="T2" fmla="*/ 1523 w 1523"/>
                  <a:gd name="T3" fmla="*/ 569 h 574"/>
                  <a:gd name="T4" fmla="*/ 1523 w 1523"/>
                  <a:gd name="T5" fmla="*/ 574 h 574"/>
                  <a:gd name="T6" fmla="*/ 0 w 1523"/>
                  <a:gd name="T7" fmla="*/ 574 h 574"/>
                  <a:gd name="T8" fmla="*/ 0 w 1523"/>
                  <a:gd name="T9" fmla="*/ 569 h 574"/>
                  <a:gd name="T10" fmla="*/ 0 w 1523"/>
                  <a:gd name="T11" fmla="*/ 379 h 574"/>
                  <a:gd name="T12" fmla="*/ 1523 w 1523"/>
                  <a:gd name="T13" fmla="*/ 379 h 574"/>
                  <a:gd name="T14" fmla="*/ 1523 w 1523"/>
                  <a:gd name="T15" fmla="*/ 384 h 574"/>
                  <a:gd name="T16" fmla="*/ 0 w 1523"/>
                  <a:gd name="T17" fmla="*/ 384 h 574"/>
                  <a:gd name="T18" fmla="*/ 0 w 1523"/>
                  <a:gd name="T19" fmla="*/ 379 h 574"/>
                  <a:gd name="T20" fmla="*/ 0 w 1523"/>
                  <a:gd name="T21" fmla="*/ 190 h 574"/>
                  <a:gd name="T22" fmla="*/ 1523 w 1523"/>
                  <a:gd name="T23" fmla="*/ 190 h 574"/>
                  <a:gd name="T24" fmla="*/ 1523 w 1523"/>
                  <a:gd name="T25" fmla="*/ 195 h 574"/>
                  <a:gd name="T26" fmla="*/ 0 w 1523"/>
                  <a:gd name="T27" fmla="*/ 195 h 574"/>
                  <a:gd name="T28" fmla="*/ 0 w 1523"/>
                  <a:gd name="T29" fmla="*/ 190 h 574"/>
                  <a:gd name="T30" fmla="*/ 0 w 1523"/>
                  <a:gd name="T31" fmla="*/ 0 h 574"/>
                  <a:gd name="T32" fmla="*/ 1523 w 1523"/>
                  <a:gd name="T33" fmla="*/ 0 h 574"/>
                  <a:gd name="T34" fmla="*/ 1523 w 1523"/>
                  <a:gd name="T35" fmla="*/ 5 h 574"/>
                  <a:gd name="T36" fmla="*/ 0 w 1523"/>
                  <a:gd name="T37" fmla="*/ 5 h 574"/>
                  <a:gd name="T38" fmla="*/ 0 w 1523"/>
                  <a:gd name="T39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23" h="574">
                    <a:moveTo>
                      <a:pt x="0" y="569"/>
                    </a:moveTo>
                    <a:lnTo>
                      <a:pt x="1523" y="569"/>
                    </a:lnTo>
                    <a:lnTo>
                      <a:pt x="1523" y="574"/>
                    </a:lnTo>
                    <a:lnTo>
                      <a:pt x="0" y="574"/>
                    </a:lnTo>
                    <a:lnTo>
                      <a:pt x="0" y="569"/>
                    </a:lnTo>
                    <a:close/>
                    <a:moveTo>
                      <a:pt x="0" y="379"/>
                    </a:moveTo>
                    <a:lnTo>
                      <a:pt x="1523" y="379"/>
                    </a:lnTo>
                    <a:lnTo>
                      <a:pt x="1523" y="384"/>
                    </a:lnTo>
                    <a:lnTo>
                      <a:pt x="0" y="384"/>
                    </a:lnTo>
                    <a:lnTo>
                      <a:pt x="0" y="379"/>
                    </a:lnTo>
                    <a:close/>
                    <a:moveTo>
                      <a:pt x="0" y="190"/>
                    </a:moveTo>
                    <a:lnTo>
                      <a:pt x="1523" y="190"/>
                    </a:lnTo>
                    <a:lnTo>
                      <a:pt x="1523" y="195"/>
                    </a:lnTo>
                    <a:lnTo>
                      <a:pt x="0" y="195"/>
                    </a:lnTo>
                    <a:lnTo>
                      <a:pt x="0" y="190"/>
                    </a:lnTo>
                    <a:close/>
                    <a:moveTo>
                      <a:pt x="0" y="0"/>
                    </a:moveTo>
                    <a:lnTo>
                      <a:pt x="1523" y="0"/>
                    </a:lnTo>
                    <a:lnTo>
                      <a:pt x="152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5" name="Freeform 81"/>
              <p:cNvSpPr>
                <a:spLocks noEditPoints="1"/>
              </p:cNvSpPr>
              <p:nvPr/>
            </p:nvSpPr>
            <p:spPr bwMode="auto">
              <a:xfrm>
                <a:off x="2475" y="645"/>
                <a:ext cx="1534" cy="769"/>
              </a:xfrm>
              <a:custGeom>
                <a:avLst/>
                <a:gdLst>
                  <a:gd name="T0" fmla="*/ 0 w 7036"/>
                  <a:gd name="T1" fmla="*/ 24 h 3528"/>
                  <a:gd name="T2" fmla="*/ 24 w 7036"/>
                  <a:gd name="T3" fmla="*/ 0 h 3528"/>
                  <a:gd name="T4" fmla="*/ 7012 w 7036"/>
                  <a:gd name="T5" fmla="*/ 0 h 3528"/>
                  <a:gd name="T6" fmla="*/ 7036 w 7036"/>
                  <a:gd name="T7" fmla="*/ 24 h 3528"/>
                  <a:gd name="T8" fmla="*/ 7036 w 7036"/>
                  <a:gd name="T9" fmla="*/ 3504 h 3528"/>
                  <a:gd name="T10" fmla="*/ 7012 w 7036"/>
                  <a:gd name="T11" fmla="*/ 3528 h 3528"/>
                  <a:gd name="T12" fmla="*/ 24 w 7036"/>
                  <a:gd name="T13" fmla="*/ 3528 h 3528"/>
                  <a:gd name="T14" fmla="*/ 0 w 7036"/>
                  <a:gd name="T15" fmla="*/ 3504 h 3528"/>
                  <a:gd name="T16" fmla="*/ 0 w 7036"/>
                  <a:gd name="T17" fmla="*/ 24 h 3528"/>
                  <a:gd name="T18" fmla="*/ 48 w 7036"/>
                  <a:gd name="T19" fmla="*/ 3504 h 3528"/>
                  <a:gd name="T20" fmla="*/ 24 w 7036"/>
                  <a:gd name="T21" fmla="*/ 3480 h 3528"/>
                  <a:gd name="T22" fmla="*/ 7012 w 7036"/>
                  <a:gd name="T23" fmla="*/ 3480 h 3528"/>
                  <a:gd name="T24" fmla="*/ 6988 w 7036"/>
                  <a:gd name="T25" fmla="*/ 3504 h 3528"/>
                  <a:gd name="T26" fmla="*/ 6988 w 7036"/>
                  <a:gd name="T27" fmla="*/ 24 h 3528"/>
                  <a:gd name="T28" fmla="*/ 7012 w 7036"/>
                  <a:gd name="T29" fmla="*/ 48 h 3528"/>
                  <a:gd name="T30" fmla="*/ 24 w 7036"/>
                  <a:gd name="T31" fmla="*/ 48 h 3528"/>
                  <a:gd name="T32" fmla="*/ 48 w 7036"/>
                  <a:gd name="T33" fmla="*/ 24 h 3528"/>
                  <a:gd name="T34" fmla="*/ 48 w 7036"/>
                  <a:gd name="T35" fmla="*/ 3504 h 3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36" h="3528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7012" y="0"/>
                    </a:lnTo>
                    <a:cubicBezTo>
                      <a:pt x="7026" y="0"/>
                      <a:pt x="7036" y="11"/>
                      <a:pt x="7036" y="24"/>
                    </a:cubicBezTo>
                    <a:lnTo>
                      <a:pt x="7036" y="3504"/>
                    </a:lnTo>
                    <a:cubicBezTo>
                      <a:pt x="7036" y="3518"/>
                      <a:pt x="7026" y="3528"/>
                      <a:pt x="7012" y="3528"/>
                    </a:cubicBezTo>
                    <a:lnTo>
                      <a:pt x="24" y="3528"/>
                    </a:lnTo>
                    <a:cubicBezTo>
                      <a:pt x="11" y="3528"/>
                      <a:pt x="0" y="3518"/>
                      <a:pt x="0" y="3504"/>
                    </a:cubicBezTo>
                    <a:lnTo>
                      <a:pt x="0" y="24"/>
                    </a:lnTo>
                    <a:close/>
                    <a:moveTo>
                      <a:pt x="48" y="3504"/>
                    </a:moveTo>
                    <a:lnTo>
                      <a:pt x="24" y="3480"/>
                    </a:lnTo>
                    <a:lnTo>
                      <a:pt x="7012" y="3480"/>
                    </a:lnTo>
                    <a:lnTo>
                      <a:pt x="6988" y="3504"/>
                    </a:lnTo>
                    <a:lnTo>
                      <a:pt x="6988" y="24"/>
                    </a:lnTo>
                    <a:lnTo>
                      <a:pt x="7012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3504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6" name="Rectangle 82"/>
              <p:cNvSpPr>
                <a:spLocks noChangeArrowheads="1"/>
              </p:cNvSpPr>
              <p:nvPr/>
            </p:nvSpPr>
            <p:spPr bwMode="auto">
              <a:xfrm>
                <a:off x="2474" y="650"/>
                <a:ext cx="12" cy="759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7" name="Freeform 83"/>
              <p:cNvSpPr>
                <a:spLocks noEditPoints="1"/>
              </p:cNvSpPr>
              <p:nvPr/>
            </p:nvSpPr>
            <p:spPr bwMode="auto">
              <a:xfrm>
                <a:off x="2480" y="644"/>
                <a:ext cx="26" cy="771"/>
              </a:xfrm>
              <a:custGeom>
                <a:avLst/>
                <a:gdLst>
                  <a:gd name="T0" fmla="*/ 0 w 26"/>
                  <a:gd name="T1" fmla="*/ 759 h 771"/>
                  <a:gd name="T2" fmla="*/ 26 w 26"/>
                  <a:gd name="T3" fmla="*/ 759 h 771"/>
                  <a:gd name="T4" fmla="*/ 26 w 26"/>
                  <a:gd name="T5" fmla="*/ 771 h 771"/>
                  <a:gd name="T6" fmla="*/ 0 w 26"/>
                  <a:gd name="T7" fmla="*/ 771 h 771"/>
                  <a:gd name="T8" fmla="*/ 0 w 26"/>
                  <a:gd name="T9" fmla="*/ 759 h 771"/>
                  <a:gd name="T10" fmla="*/ 0 w 26"/>
                  <a:gd name="T11" fmla="*/ 570 h 771"/>
                  <a:gd name="T12" fmla="*/ 26 w 26"/>
                  <a:gd name="T13" fmla="*/ 570 h 771"/>
                  <a:gd name="T14" fmla="*/ 26 w 26"/>
                  <a:gd name="T15" fmla="*/ 582 h 771"/>
                  <a:gd name="T16" fmla="*/ 0 w 26"/>
                  <a:gd name="T17" fmla="*/ 582 h 771"/>
                  <a:gd name="T18" fmla="*/ 0 w 26"/>
                  <a:gd name="T19" fmla="*/ 570 h 771"/>
                  <a:gd name="T20" fmla="*/ 0 w 26"/>
                  <a:gd name="T21" fmla="*/ 380 h 771"/>
                  <a:gd name="T22" fmla="*/ 26 w 26"/>
                  <a:gd name="T23" fmla="*/ 380 h 771"/>
                  <a:gd name="T24" fmla="*/ 26 w 26"/>
                  <a:gd name="T25" fmla="*/ 392 h 771"/>
                  <a:gd name="T26" fmla="*/ 0 w 26"/>
                  <a:gd name="T27" fmla="*/ 392 h 771"/>
                  <a:gd name="T28" fmla="*/ 0 w 26"/>
                  <a:gd name="T29" fmla="*/ 380 h 771"/>
                  <a:gd name="T30" fmla="*/ 0 w 26"/>
                  <a:gd name="T31" fmla="*/ 190 h 771"/>
                  <a:gd name="T32" fmla="*/ 26 w 26"/>
                  <a:gd name="T33" fmla="*/ 190 h 771"/>
                  <a:gd name="T34" fmla="*/ 26 w 26"/>
                  <a:gd name="T35" fmla="*/ 203 h 771"/>
                  <a:gd name="T36" fmla="*/ 0 w 26"/>
                  <a:gd name="T37" fmla="*/ 203 h 771"/>
                  <a:gd name="T38" fmla="*/ 0 w 26"/>
                  <a:gd name="T39" fmla="*/ 190 h 771"/>
                  <a:gd name="T40" fmla="*/ 0 w 26"/>
                  <a:gd name="T41" fmla="*/ 0 h 771"/>
                  <a:gd name="T42" fmla="*/ 26 w 26"/>
                  <a:gd name="T43" fmla="*/ 0 h 771"/>
                  <a:gd name="T44" fmla="*/ 26 w 26"/>
                  <a:gd name="T45" fmla="*/ 13 h 771"/>
                  <a:gd name="T46" fmla="*/ 0 w 26"/>
                  <a:gd name="T47" fmla="*/ 13 h 771"/>
                  <a:gd name="T48" fmla="*/ 0 w 26"/>
                  <a:gd name="T49" fmla="*/ 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" h="771">
                    <a:moveTo>
                      <a:pt x="0" y="759"/>
                    </a:moveTo>
                    <a:lnTo>
                      <a:pt x="26" y="759"/>
                    </a:lnTo>
                    <a:lnTo>
                      <a:pt x="26" y="771"/>
                    </a:lnTo>
                    <a:lnTo>
                      <a:pt x="0" y="771"/>
                    </a:lnTo>
                    <a:lnTo>
                      <a:pt x="0" y="759"/>
                    </a:lnTo>
                    <a:close/>
                    <a:moveTo>
                      <a:pt x="0" y="570"/>
                    </a:moveTo>
                    <a:lnTo>
                      <a:pt x="26" y="570"/>
                    </a:lnTo>
                    <a:lnTo>
                      <a:pt x="26" y="582"/>
                    </a:lnTo>
                    <a:lnTo>
                      <a:pt x="0" y="582"/>
                    </a:lnTo>
                    <a:lnTo>
                      <a:pt x="0" y="570"/>
                    </a:lnTo>
                    <a:close/>
                    <a:moveTo>
                      <a:pt x="0" y="380"/>
                    </a:moveTo>
                    <a:lnTo>
                      <a:pt x="26" y="380"/>
                    </a:lnTo>
                    <a:lnTo>
                      <a:pt x="26" y="392"/>
                    </a:lnTo>
                    <a:lnTo>
                      <a:pt x="0" y="392"/>
                    </a:lnTo>
                    <a:lnTo>
                      <a:pt x="0" y="380"/>
                    </a:lnTo>
                    <a:close/>
                    <a:moveTo>
                      <a:pt x="0" y="190"/>
                    </a:moveTo>
                    <a:lnTo>
                      <a:pt x="26" y="190"/>
                    </a:lnTo>
                    <a:lnTo>
                      <a:pt x="26" y="203"/>
                    </a:lnTo>
                    <a:lnTo>
                      <a:pt x="0" y="203"/>
                    </a:lnTo>
                    <a:lnTo>
                      <a:pt x="0" y="190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3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8" name="Rectangle 84"/>
              <p:cNvSpPr>
                <a:spLocks noChangeArrowheads="1"/>
              </p:cNvSpPr>
              <p:nvPr/>
            </p:nvSpPr>
            <p:spPr bwMode="auto">
              <a:xfrm>
                <a:off x="2480" y="1403"/>
                <a:ext cx="1523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79" name="Freeform 85"/>
              <p:cNvSpPr>
                <a:spLocks noEditPoints="1"/>
              </p:cNvSpPr>
              <p:nvPr/>
            </p:nvSpPr>
            <p:spPr bwMode="auto">
              <a:xfrm>
                <a:off x="2474" y="1409"/>
                <a:ext cx="1535" cy="27"/>
              </a:xfrm>
              <a:custGeom>
                <a:avLst/>
                <a:gdLst>
                  <a:gd name="T0" fmla="*/ 12 w 1535"/>
                  <a:gd name="T1" fmla="*/ 0 h 27"/>
                  <a:gd name="T2" fmla="*/ 12 w 1535"/>
                  <a:gd name="T3" fmla="*/ 27 h 27"/>
                  <a:gd name="T4" fmla="*/ 0 w 1535"/>
                  <a:gd name="T5" fmla="*/ 27 h 27"/>
                  <a:gd name="T6" fmla="*/ 0 w 1535"/>
                  <a:gd name="T7" fmla="*/ 0 h 27"/>
                  <a:gd name="T8" fmla="*/ 12 w 1535"/>
                  <a:gd name="T9" fmla="*/ 0 h 27"/>
                  <a:gd name="T10" fmla="*/ 266 w 1535"/>
                  <a:gd name="T11" fmla="*/ 0 h 27"/>
                  <a:gd name="T12" fmla="*/ 266 w 1535"/>
                  <a:gd name="T13" fmla="*/ 27 h 27"/>
                  <a:gd name="T14" fmla="*/ 254 w 1535"/>
                  <a:gd name="T15" fmla="*/ 27 h 27"/>
                  <a:gd name="T16" fmla="*/ 254 w 1535"/>
                  <a:gd name="T17" fmla="*/ 0 h 27"/>
                  <a:gd name="T18" fmla="*/ 266 w 1535"/>
                  <a:gd name="T19" fmla="*/ 0 h 27"/>
                  <a:gd name="T20" fmla="*/ 520 w 1535"/>
                  <a:gd name="T21" fmla="*/ 0 h 27"/>
                  <a:gd name="T22" fmla="*/ 520 w 1535"/>
                  <a:gd name="T23" fmla="*/ 27 h 27"/>
                  <a:gd name="T24" fmla="*/ 508 w 1535"/>
                  <a:gd name="T25" fmla="*/ 27 h 27"/>
                  <a:gd name="T26" fmla="*/ 508 w 1535"/>
                  <a:gd name="T27" fmla="*/ 0 h 27"/>
                  <a:gd name="T28" fmla="*/ 520 w 1535"/>
                  <a:gd name="T29" fmla="*/ 0 h 27"/>
                  <a:gd name="T30" fmla="*/ 773 w 1535"/>
                  <a:gd name="T31" fmla="*/ 0 h 27"/>
                  <a:gd name="T32" fmla="*/ 773 w 1535"/>
                  <a:gd name="T33" fmla="*/ 27 h 27"/>
                  <a:gd name="T34" fmla="*/ 761 w 1535"/>
                  <a:gd name="T35" fmla="*/ 27 h 27"/>
                  <a:gd name="T36" fmla="*/ 761 w 1535"/>
                  <a:gd name="T37" fmla="*/ 0 h 27"/>
                  <a:gd name="T38" fmla="*/ 773 w 1535"/>
                  <a:gd name="T39" fmla="*/ 0 h 27"/>
                  <a:gd name="T40" fmla="*/ 1027 w 1535"/>
                  <a:gd name="T41" fmla="*/ 0 h 27"/>
                  <a:gd name="T42" fmla="*/ 1027 w 1535"/>
                  <a:gd name="T43" fmla="*/ 27 h 27"/>
                  <a:gd name="T44" fmla="*/ 1015 w 1535"/>
                  <a:gd name="T45" fmla="*/ 27 h 27"/>
                  <a:gd name="T46" fmla="*/ 1015 w 1535"/>
                  <a:gd name="T47" fmla="*/ 0 h 27"/>
                  <a:gd name="T48" fmla="*/ 1027 w 1535"/>
                  <a:gd name="T49" fmla="*/ 0 h 27"/>
                  <a:gd name="T50" fmla="*/ 1282 w 1535"/>
                  <a:gd name="T51" fmla="*/ 0 h 27"/>
                  <a:gd name="T52" fmla="*/ 1282 w 1535"/>
                  <a:gd name="T53" fmla="*/ 27 h 27"/>
                  <a:gd name="T54" fmla="*/ 1269 w 1535"/>
                  <a:gd name="T55" fmla="*/ 27 h 27"/>
                  <a:gd name="T56" fmla="*/ 1269 w 1535"/>
                  <a:gd name="T57" fmla="*/ 0 h 27"/>
                  <a:gd name="T58" fmla="*/ 1282 w 1535"/>
                  <a:gd name="T59" fmla="*/ 0 h 27"/>
                  <a:gd name="T60" fmla="*/ 1535 w 1535"/>
                  <a:gd name="T61" fmla="*/ 0 h 27"/>
                  <a:gd name="T62" fmla="*/ 1535 w 1535"/>
                  <a:gd name="T63" fmla="*/ 27 h 27"/>
                  <a:gd name="T64" fmla="*/ 1523 w 1535"/>
                  <a:gd name="T65" fmla="*/ 27 h 27"/>
                  <a:gd name="T66" fmla="*/ 1523 w 1535"/>
                  <a:gd name="T67" fmla="*/ 0 h 27"/>
                  <a:gd name="T68" fmla="*/ 1535 w 1535"/>
                  <a:gd name="T6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35" h="27">
                    <a:moveTo>
                      <a:pt x="12" y="0"/>
                    </a:moveTo>
                    <a:lnTo>
                      <a:pt x="12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6" y="0"/>
                    </a:moveTo>
                    <a:lnTo>
                      <a:pt x="266" y="27"/>
                    </a:lnTo>
                    <a:lnTo>
                      <a:pt x="254" y="27"/>
                    </a:lnTo>
                    <a:lnTo>
                      <a:pt x="254" y="0"/>
                    </a:lnTo>
                    <a:lnTo>
                      <a:pt x="266" y="0"/>
                    </a:lnTo>
                    <a:close/>
                    <a:moveTo>
                      <a:pt x="520" y="0"/>
                    </a:moveTo>
                    <a:lnTo>
                      <a:pt x="520" y="27"/>
                    </a:lnTo>
                    <a:lnTo>
                      <a:pt x="508" y="27"/>
                    </a:lnTo>
                    <a:lnTo>
                      <a:pt x="508" y="0"/>
                    </a:lnTo>
                    <a:lnTo>
                      <a:pt x="520" y="0"/>
                    </a:lnTo>
                    <a:close/>
                    <a:moveTo>
                      <a:pt x="773" y="0"/>
                    </a:moveTo>
                    <a:lnTo>
                      <a:pt x="773" y="27"/>
                    </a:lnTo>
                    <a:lnTo>
                      <a:pt x="761" y="27"/>
                    </a:lnTo>
                    <a:lnTo>
                      <a:pt x="761" y="0"/>
                    </a:lnTo>
                    <a:lnTo>
                      <a:pt x="773" y="0"/>
                    </a:lnTo>
                    <a:close/>
                    <a:moveTo>
                      <a:pt x="1027" y="0"/>
                    </a:moveTo>
                    <a:lnTo>
                      <a:pt x="1027" y="27"/>
                    </a:lnTo>
                    <a:lnTo>
                      <a:pt x="1015" y="27"/>
                    </a:lnTo>
                    <a:lnTo>
                      <a:pt x="1015" y="0"/>
                    </a:lnTo>
                    <a:lnTo>
                      <a:pt x="1027" y="0"/>
                    </a:lnTo>
                    <a:close/>
                    <a:moveTo>
                      <a:pt x="1282" y="0"/>
                    </a:moveTo>
                    <a:lnTo>
                      <a:pt x="1282" y="27"/>
                    </a:lnTo>
                    <a:lnTo>
                      <a:pt x="1269" y="27"/>
                    </a:lnTo>
                    <a:lnTo>
                      <a:pt x="1269" y="0"/>
                    </a:lnTo>
                    <a:lnTo>
                      <a:pt x="1282" y="0"/>
                    </a:lnTo>
                    <a:close/>
                    <a:moveTo>
                      <a:pt x="1535" y="0"/>
                    </a:moveTo>
                    <a:lnTo>
                      <a:pt x="1535" y="27"/>
                    </a:lnTo>
                    <a:lnTo>
                      <a:pt x="1523" y="27"/>
                    </a:lnTo>
                    <a:lnTo>
                      <a:pt x="1523" y="0"/>
                    </a:lnTo>
                    <a:lnTo>
                      <a:pt x="15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0" name="Freeform 86"/>
              <p:cNvSpPr>
                <a:spLocks noEditPoints="1"/>
              </p:cNvSpPr>
              <p:nvPr/>
            </p:nvSpPr>
            <p:spPr bwMode="auto">
              <a:xfrm>
                <a:off x="2591" y="1393"/>
                <a:ext cx="32" cy="32"/>
              </a:xfrm>
              <a:custGeom>
                <a:avLst/>
                <a:gdLst>
                  <a:gd name="T0" fmla="*/ 14 w 32"/>
                  <a:gd name="T1" fmla="*/ 30 h 32"/>
                  <a:gd name="T2" fmla="*/ 14 w 32"/>
                  <a:gd name="T3" fmla="*/ 16 h 32"/>
                  <a:gd name="T4" fmla="*/ 14 w 32"/>
                  <a:gd name="T5" fmla="*/ 3 h 32"/>
                  <a:gd name="T6" fmla="*/ 19 w 32"/>
                  <a:gd name="T7" fmla="*/ 3 h 32"/>
                  <a:gd name="T8" fmla="*/ 19 w 32"/>
                  <a:gd name="T9" fmla="*/ 16 h 32"/>
                  <a:gd name="T10" fmla="*/ 19 w 32"/>
                  <a:gd name="T11" fmla="*/ 30 h 32"/>
                  <a:gd name="T12" fmla="*/ 14 w 32"/>
                  <a:gd name="T13" fmla="*/ 30 h 32"/>
                  <a:gd name="T14" fmla="*/ 0 w 32"/>
                  <a:gd name="T15" fmla="*/ 27 h 32"/>
                  <a:gd name="T16" fmla="*/ 32 w 32"/>
                  <a:gd name="T17" fmla="*/ 27 h 32"/>
                  <a:gd name="T18" fmla="*/ 32 w 32"/>
                  <a:gd name="T19" fmla="*/ 32 h 32"/>
                  <a:gd name="T20" fmla="*/ 0 w 32"/>
                  <a:gd name="T21" fmla="*/ 32 h 32"/>
                  <a:gd name="T22" fmla="*/ 0 w 32"/>
                  <a:gd name="T23" fmla="*/ 27 h 32"/>
                  <a:gd name="T24" fmla="*/ 0 w 32"/>
                  <a:gd name="T25" fmla="*/ 0 h 32"/>
                  <a:gd name="T26" fmla="*/ 32 w 32"/>
                  <a:gd name="T27" fmla="*/ 0 h 32"/>
                  <a:gd name="T28" fmla="*/ 32 w 32"/>
                  <a:gd name="T29" fmla="*/ 5 h 32"/>
                  <a:gd name="T30" fmla="*/ 0 w 32"/>
                  <a:gd name="T31" fmla="*/ 5 h 32"/>
                  <a:gd name="T32" fmla="*/ 0 w 32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2">
                    <a:moveTo>
                      <a:pt x="14" y="30"/>
                    </a:moveTo>
                    <a:lnTo>
                      <a:pt x="14" y="16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16"/>
                    </a:lnTo>
                    <a:lnTo>
                      <a:pt x="19" y="30"/>
                    </a:lnTo>
                    <a:lnTo>
                      <a:pt x="14" y="30"/>
                    </a:lnTo>
                    <a:close/>
                    <a:moveTo>
                      <a:pt x="0" y="27"/>
                    </a:moveTo>
                    <a:lnTo>
                      <a:pt x="32" y="27"/>
                    </a:lnTo>
                    <a:lnTo>
                      <a:pt x="32" y="32"/>
                    </a:lnTo>
                    <a:lnTo>
                      <a:pt x="0" y="32"/>
                    </a:lnTo>
                    <a:lnTo>
                      <a:pt x="0" y="2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1" name="Freeform 87"/>
              <p:cNvSpPr>
                <a:spLocks noEditPoints="1"/>
              </p:cNvSpPr>
              <p:nvPr/>
            </p:nvSpPr>
            <p:spPr bwMode="auto">
              <a:xfrm>
                <a:off x="2845" y="1302"/>
                <a:ext cx="33" cy="14"/>
              </a:xfrm>
              <a:custGeom>
                <a:avLst/>
                <a:gdLst>
                  <a:gd name="T0" fmla="*/ 14 w 33"/>
                  <a:gd name="T1" fmla="*/ 12 h 14"/>
                  <a:gd name="T2" fmla="*/ 14 w 33"/>
                  <a:gd name="T3" fmla="*/ 7 h 14"/>
                  <a:gd name="T4" fmla="*/ 14 w 33"/>
                  <a:gd name="T5" fmla="*/ 2 h 14"/>
                  <a:gd name="T6" fmla="*/ 19 w 33"/>
                  <a:gd name="T7" fmla="*/ 2 h 14"/>
                  <a:gd name="T8" fmla="*/ 19 w 33"/>
                  <a:gd name="T9" fmla="*/ 7 h 14"/>
                  <a:gd name="T10" fmla="*/ 19 w 33"/>
                  <a:gd name="T11" fmla="*/ 12 h 14"/>
                  <a:gd name="T12" fmla="*/ 14 w 33"/>
                  <a:gd name="T13" fmla="*/ 12 h 14"/>
                  <a:gd name="T14" fmla="*/ 0 w 33"/>
                  <a:gd name="T15" fmla="*/ 9 h 14"/>
                  <a:gd name="T16" fmla="*/ 33 w 33"/>
                  <a:gd name="T17" fmla="*/ 9 h 14"/>
                  <a:gd name="T18" fmla="*/ 33 w 33"/>
                  <a:gd name="T19" fmla="*/ 14 h 14"/>
                  <a:gd name="T20" fmla="*/ 0 w 33"/>
                  <a:gd name="T21" fmla="*/ 14 h 14"/>
                  <a:gd name="T22" fmla="*/ 0 w 33"/>
                  <a:gd name="T23" fmla="*/ 9 h 14"/>
                  <a:gd name="T24" fmla="*/ 0 w 33"/>
                  <a:gd name="T25" fmla="*/ 0 h 14"/>
                  <a:gd name="T26" fmla="*/ 33 w 33"/>
                  <a:gd name="T27" fmla="*/ 0 h 14"/>
                  <a:gd name="T28" fmla="*/ 33 w 33"/>
                  <a:gd name="T29" fmla="*/ 5 h 14"/>
                  <a:gd name="T30" fmla="*/ 0 w 33"/>
                  <a:gd name="T31" fmla="*/ 5 h 14"/>
                  <a:gd name="T32" fmla="*/ 0 w 3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4">
                    <a:moveTo>
                      <a:pt x="14" y="12"/>
                    </a:moveTo>
                    <a:lnTo>
                      <a:pt x="14" y="7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4" y="12"/>
                    </a:lnTo>
                    <a:close/>
                    <a:moveTo>
                      <a:pt x="0" y="9"/>
                    </a:moveTo>
                    <a:lnTo>
                      <a:pt x="33" y="9"/>
                    </a:lnTo>
                    <a:lnTo>
                      <a:pt x="33" y="14"/>
                    </a:lnTo>
                    <a:lnTo>
                      <a:pt x="0" y="14"/>
                    </a:lnTo>
                    <a:lnTo>
                      <a:pt x="0" y="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2" name="Freeform 88"/>
              <p:cNvSpPr>
                <a:spLocks noEditPoints="1"/>
              </p:cNvSpPr>
              <p:nvPr/>
            </p:nvSpPr>
            <p:spPr bwMode="auto">
              <a:xfrm>
                <a:off x="3098" y="1149"/>
                <a:ext cx="33" cy="20"/>
              </a:xfrm>
              <a:custGeom>
                <a:avLst/>
                <a:gdLst>
                  <a:gd name="T0" fmla="*/ 14 w 33"/>
                  <a:gd name="T1" fmla="*/ 18 h 20"/>
                  <a:gd name="T2" fmla="*/ 14 w 33"/>
                  <a:gd name="T3" fmla="*/ 10 h 20"/>
                  <a:gd name="T4" fmla="*/ 14 w 33"/>
                  <a:gd name="T5" fmla="*/ 3 h 20"/>
                  <a:gd name="T6" fmla="*/ 20 w 33"/>
                  <a:gd name="T7" fmla="*/ 3 h 20"/>
                  <a:gd name="T8" fmla="*/ 20 w 33"/>
                  <a:gd name="T9" fmla="*/ 10 h 20"/>
                  <a:gd name="T10" fmla="*/ 20 w 33"/>
                  <a:gd name="T11" fmla="*/ 18 h 20"/>
                  <a:gd name="T12" fmla="*/ 14 w 33"/>
                  <a:gd name="T13" fmla="*/ 18 h 20"/>
                  <a:gd name="T14" fmla="*/ 0 w 33"/>
                  <a:gd name="T15" fmla="*/ 15 h 20"/>
                  <a:gd name="T16" fmla="*/ 33 w 33"/>
                  <a:gd name="T17" fmla="*/ 15 h 20"/>
                  <a:gd name="T18" fmla="*/ 33 w 33"/>
                  <a:gd name="T19" fmla="*/ 20 h 20"/>
                  <a:gd name="T20" fmla="*/ 0 w 33"/>
                  <a:gd name="T21" fmla="*/ 20 h 20"/>
                  <a:gd name="T22" fmla="*/ 0 w 33"/>
                  <a:gd name="T23" fmla="*/ 15 h 20"/>
                  <a:gd name="T24" fmla="*/ 0 w 33"/>
                  <a:gd name="T25" fmla="*/ 0 h 20"/>
                  <a:gd name="T26" fmla="*/ 33 w 33"/>
                  <a:gd name="T27" fmla="*/ 0 h 20"/>
                  <a:gd name="T28" fmla="*/ 33 w 33"/>
                  <a:gd name="T29" fmla="*/ 5 h 20"/>
                  <a:gd name="T30" fmla="*/ 0 w 33"/>
                  <a:gd name="T31" fmla="*/ 5 h 20"/>
                  <a:gd name="T32" fmla="*/ 0 w 33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0">
                    <a:moveTo>
                      <a:pt x="14" y="18"/>
                    </a:moveTo>
                    <a:lnTo>
                      <a:pt x="14" y="10"/>
                    </a:lnTo>
                    <a:lnTo>
                      <a:pt x="14" y="3"/>
                    </a:lnTo>
                    <a:lnTo>
                      <a:pt x="20" y="3"/>
                    </a:lnTo>
                    <a:lnTo>
                      <a:pt x="20" y="10"/>
                    </a:lnTo>
                    <a:lnTo>
                      <a:pt x="20" y="18"/>
                    </a:lnTo>
                    <a:lnTo>
                      <a:pt x="14" y="18"/>
                    </a:lnTo>
                    <a:close/>
                    <a:moveTo>
                      <a:pt x="0" y="15"/>
                    </a:moveTo>
                    <a:lnTo>
                      <a:pt x="33" y="15"/>
                    </a:lnTo>
                    <a:lnTo>
                      <a:pt x="33" y="20"/>
                    </a:lnTo>
                    <a:lnTo>
                      <a:pt x="0" y="20"/>
                    </a:lnTo>
                    <a:lnTo>
                      <a:pt x="0" y="1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3" name="Freeform 89"/>
              <p:cNvSpPr>
                <a:spLocks noEditPoints="1"/>
              </p:cNvSpPr>
              <p:nvPr/>
            </p:nvSpPr>
            <p:spPr bwMode="auto">
              <a:xfrm>
                <a:off x="3352" y="994"/>
                <a:ext cx="33" cy="19"/>
              </a:xfrm>
              <a:custGeom>
                <a:avLst/>
                <a:gdLst>
                  <a:gd name="T0" fmla="*/ 14 w 33"/>
                  <a:gd name="T1" fmla="*/ 16 h 19"/>
                  <a:gd name="T2" fmla="*/ 14 w 33"/>
                  <a:gd name="T3" fmla="*/ 10 h 19"/>
                  <a:gd name="T4" fmla="*/ 14 w 33"/>
                  <a:gd name="T5" fmla="*/ 3 h 19"/>
                  <a:gd name="T6" fmla="*/ 19 w 33"/>
                  <a:gd name="T7" fmla="*/ 3 h 19"/>
                  <a:gd name="T8" fmla="*/ 19 w 33"/>
                  <a:gd name="T9" fmla="*/ 10 h 19"/>
                  <a:gd name="T10" fmla="*/ 19 w 33"/>
                  <a:gd name="T11" fmla="*/ 16 h 19"/>
                  <a:gd name="T12" fmla="*/ 14 w 33"/>
                  <a:gd name="T13" fmla="*/ 16 h 19"/>
                  <a:gd name="T14" fmla="*/ 0 w 33"/>
                  <a:gd name="T15" fmla="*/ 14 h 19"/>
                  <a:gd name="T16" fmla="*/ 33 w 33"/>
                  <a:gd name="T17" fmla="*/ 14 h 19"/>
                  <a:gd name="T18" fmla="*/ 33 w 33"/>
                  <a:gd name="T19" fmla="*/ 19 h 19"/>
                  <a:gd name="T20" fmla="*/ 0 w 33"/>
                  <a:gd name="T21" fmla="*/ 19 h 19"/>
                  <a:gd name="T22" fmla="*/ 0 w 33"/>
                  <a:gd name="T23" fmla="*/ 14 h 19"/>
                  <a:gd name="T24" fmla="*/ 0 w 33"/>
                  <a:gd name="T25" fmla="*/ 0 h 19"/>
                  <a:gd name="T26" fmla="*/ 33 w 33"/>
                  <a:gd name="T27" fmla="*/ 0 h 19"/>
                  <a:gd name="T28" fmla="*/ 33 w 33"/>
                  <a:gd name="T29" fmla="*/ 5 h 19"/>
                  <a:gd name="T30" fmla="*/ 0 w 33"/>
                  <a:gd name="T31" fmla="*/ 5 h 19"/>
                  <a:gd name="T32" fmla="*/ 0 w 33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9">
                    <a:moveTo>
                      <a:pt x="14" y="16"/>
                    </a:moveTo>
                    <a:lnTo>
                      <a:pt x="14" y="1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10"/>
                    </a:lnTo>
                    <a:lnTo>
                      <a:pt x="19" y="16"/>
                    </a:lnTo>
                    <a:lnTo>
                      <a:pt x="14" y="16"/>
                    </a:lnTo>
                    <a:close/>
                    <a:moveTo>
                      <a:pt x="0" y="14"/>
                    </a:moveTo>
                    <a:lnTo>
                      <a:pt x="33" y="14"/>
                    </a:lnTo>
                    <a:lnTo>
                      <a:pt x="33" y="19"/>
                    </a:lnTo>
                    <a:lnTo>
                      <a:pt x="0" y="19"/>
                    </a:lnTo>
                    <a:lnTo>
                      <a:pt x="0" y="14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4" name="Freeform 90"/>
              <p:cNvSpPr>
                <a:spLocks noEditPoints="1"/>
              </p:cNvSpPr>
              <p:nvPr/>
            </p:nvSpPr>
            <p:spPr bwMode="auto">
              <a:xfrm>
                <a:off x="3606" y="874"/>
                <a:ext cx="33" cy="14"/>
              </a:xfrm>
              <a:custGeom>
                <a:avLst/>
                <a:gdLst>
                  <a:gd name="T0" fmla="*/ 14 w 33"/>
                  <a:gd name="T1" fmla="*/ 11 h 14"/>
                  <a:gd name="T2" fmla="*/ 14 w 33"/>
                  <a:gd name="T3" fmla="*/ 7 h 14"/>
                  <a:gd name="T4" fmla="*/ 14 w 33"/>
                  <a:gd name="T5" fmla="*/ 2 h 14"/>
                  <a:gd name="T6" fmla="*/ 19 w 33"/>
                  <a:gd name="T7" fmla="*/ 2 h 14"/>
                  <a:gd name="T8" fmla="*/ 19 w 33"/>
                  <a:gd name="T9" fmla="*/ 7 h 14"/>
                  <a:gd name="T10" fmla="*/ 19 w 33"/>
                  <a:gd name="T11" fmla="*/ 11 h 14"/>
                  <a:gd name="T12" fmla="*/ 14 w 33"/>
                  <a:gd name="T13" fmla="*/ 11 h 14"/>
                  <a:gd name="T14" fmla="*/ 0 w 33"/>
                  <a:gd name="T15" fmla="*/ 8 h 14"/>
                  <a:gd name="T16" fmla="*/ 33 w 33"/>
                  <a:gd name="T17" fmla="*/ 8 h 14"/>
                  <a:gd name="T18" fmla="*/ 33 w 33"/>
                  <a:gd name="T19" fmla="*/ 14 h 14"/>
                  <a:gd name="T20" fmla="*/ 0 w 33"/>
                  <a:gd name="T21" fmla="*/ 14 h 14"/>
                  <a:gd name="T22" fmla="*/ 0 w 33"/>
                  <a:gd name="T23" fmla="*/ 8 h 14"/>
                  <a:gd name="T24" fmla="*/ 0 w 33"/>
                  <a:gd name="T25" fmla="*/ 0 h 14"/>
                  <a:gd name="T26" fmla="*/ 33 w 33"/>
                  <a:gd name="T27" fmla="*/ 0 h 14"/>
                  <a:gd name="T28" fmla="*/ 33 w 33"/>
                  <a:gd name="T29" fmla="*/ 5 h 14"/>
                  <a:gd name="T30" fmla="*/ 0 w 33"/>
                  <a:gd name="T31" fmla="*/ 5 h 14"/>
                  <a:gd name="T32" fmla="*/ 0 w 3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4">
                    <a:moveTo>
                      <a:pt x="14" y="11"/>
                    </a:moveTo>
                    <a:lnTo>
                      <a:pt x="14" y="7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7"/>
                    </a:lnTo>
                    <a:lnTo>
                      <a:pt x="19" y="11"/>
                    </a:lnTo>
                    <a:lnTo>
                      <a:pt x="14" y="11"/>
                    </a:lnTo>
                    <a:close/>
                    <a:moveTo>
                      <a:pt x="0" y="8"/>
                    </a:moveTo>
                    <a:lnTo>
                      <a:pt x="33" y="8"/>
                    </a:lnTo>
                    <a:lnTo>
                      <a:pt x="33" y="14"/>
                    </a:lnTo>
                    <a:lnTo>
                      <a:pt x="0" y="14"/>
                    </a:lnTo>
                    <a:lnTo>
                      <a:pt x="0" y="8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5" name="Freeform 91"/>
              <p:cNvSpPr>
                <a:spLocks noEditPoints="1"/>
              </p:cNvSpPr>
              <p:nvPr/>
            </p:nvSpPr>
            <p:spPr bwMode="auto">
              <a:xfrm>
                <a:off x="3859" y="838"/>
                <a:ext cx="34" cy="20"/>
              </a:xfrm>
              <a:custGeom>
                <a:avLst/>
                <a:gdLst>
                  <a:gd name="T0" fmla="*/ 14 w 34"/>
                  <a:gd name="T1" fmla="*/ 17 h 20"/>
                  <a:gd name="T2" fmla="*/ 14 w 34"/>
                  <a:gd name="T3" fmla="*/ 10 h 20"/>
                  <a:gd name="T4" fmla="*/ 14 w 34"/>
                  <a:gd name="T5" fmla="*/ 2 h 20"/>
                  <a:gd name="T6" fmla="*/ 20 w 34"/>
                  <a:gd name="T7" fmla="*/ 2 h 20"/>
                  <a:gd name="T8" fmla="*/ 20 w 34"/>
                  <a:gd name="T9" fmla="*/ 10 h 20"/>
                  <a:gd name="T10" fmla="*/ 20 w 34"/>
                  <a:gd name="T11" fmla="*/ 17 h 20"/>
                  <a:gd name="T12" fmla="*/ 14 w 34"/>
                  <a:gd name="T13" fmla="*/ 17 h 20"/>
                  <a:gd name="T14" fmla="*/ 0 w 34"/>
                  <a:gd name="T15" fmla="*/ 15 h 20"/>
                  <a:gd name="T16" fmla="*/ 34 w 34"/>
                  <a:gd name="T17" fmla="*/ 15 h 20"/>
                  <a:gd name="T18" fmla="*/ 34 w 34"/>
                  <a:gd name="T19" fmla="*/ 20 h 20"/>
                  <a:gd name="T20" fmla="*/ 0 w 34"/>
                  <a:gd name="T21" fmla="*/ 20 h 20"/>
                  <a:gd name="T22" fmla="*/ 0 w 34"/>
                  <a:gd name="T23" fmla="*/ 15 h 20"/>
                  <a:gd name="T24" fmla="*/ 0 w 34"/>
                  <a:gd name="T25" fmla="*/ 0 h 20"/>
                  <a:gd name="T26" fmla="*/ 34 w 34"/>
                  <a:gd name="T27" fmla="*/ 0 h 20"/>
                  <a:gd name="T28" fmla="*/ 34 w 34"/>
                  <a:gd name="T29" fmla="*/ 5 h 20"/>
                  <a:gd name="T30" fmla="*/ 0 w 34"/>
                  <a:gd name="T31" fmla="*/ 5 h 20"/>
                  <a:gd name="T32" fmla="*/ 0 w 34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20">
                    <a:moveTo>
                      <a:pt x="14" y="17"/>
                    </a:moveTo>
                    <a:lnTo>
                      <a:pt x="14" y="10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0" y="10"/>
                    </a:lnTo>
                    <a:lnTo>
                      <a:pt x="20" y="17"/>
                    </a:lnTo>
                    <a:lnTo>
                      <a:pt x="14" y="17"/>
                    </a:lnTo>
                    <a:close/>
                    <a:moveTo>
                      <a:pt x="0" y="15"/>
                    </a:moveTo>
                    <a:lnTo>
                      <a:pt x="34" y="15"/>
                    </a:lnTo>
                    <a:lnTo>
                      <a:pt x="34" y="20"/>
                    </a:lnTo>
                    <a:lnTo>
                      <a:pt x="0" y="20"/>
                    </a:lnTo>
                    <a:lnTo>
                      <a:pt x="0" y="15"/>
                    </a:lnTo>
                    <a:close/>
                    <a:moveTo>
                      <a:pt x="0" y="0"/>
                    </a:moveTo>
                    <a:lnTo>
                      <a:pt x="34" y="0"/>
                    </a:lnTo>
                    <a:lnTo>
                      <a:pt x="34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6" name="Freeform 92"/>
              <p:cNvSpPr>
                <a:spLocks noEditPoints="1"/>
              </p:cNvSpPr>
              <p:nvPr/>
            </p:nvSpPr>
            <p:spPr bwMode="auto">
              <a:xfrm>
                <a:off x="2591" y="1403"/>
                <a:ext cx="32" cy="13"/>
              </a:xfrm>
              <a:custGeom>
                <a:avLst/>
                <a:gdLst>
                  <a:gd name="T0" fmla="*/ 14 w 32"/>
                  <a:gd name="T1" fmla="*/ 10 h 13"/>
                  <a:gd name="T2" fmla="*/ 14 w 32"/>
                  <a:gd name="T3" fmla="*/ 6 h 13"/>
                  <a:gd name="T4" fmla="*/ 14 w 32"/>
                  <a:gd name="T5" fmla="*/ 2 h 13"/>
                  <a:gd name="T6" fmla="*/ 19 w 32"/>
                  <a:gd name="T7" fmla="*/ 2 h 13"/>
                  <a:gd name="T8" fmla="*/ 19 w 32"/>
                  <a:gd name="T9" fmla="*/ 6 h 13"/>
                  <a:gd name="T10" fmla="*/ 19 w 32"/>
                  <a:gd name="T11" fmla="*/ 10 h 13"/>
                  <a:gd name="T12" fmla="*/ 14 w 32"/>
                  <a:gd name="T13" fmla="*/ 10 h 13"/>
                  <a:gd name="T14" fmla="*/ 0 w 32"/>
                  <a:gd name="T15" fmla="*/ 8 h 13"/>
                  <a:gd name="T16" fmla="*/ 32 w 32"/>
                  <a:gd name="T17" fmla="*/ 8 h 13"/>
                  <a:gd name="T18" fmla="*/ 32 w 32"/>
                  <a:gd name="T19" fmla="*/ 13 h 13"/>
                  <a:gd name="T20" fmla="*/ 0 w 32"/>
                  <a:gd name="T21" fmla="*/ 13 h 13"/>
                  <a:gd name="T22" fmla="*/ 0 w 32"/>
                  <a:gd name="T23" fmla="*/ 8 h 13"/>
                  <a:gd name="T24" fmla="*/ 0 w 32"/>
                  <a:gd name="T25" fmla="*/ 0 h 13"/>
                  <a:gd name="T26" fmla="*/ 32 w 32"/>
                  <a:gd name="T27" fmla="*/ 0 h 13"/>
                  <a:gd name="T28" fmla="*/ 32 w 32"/>
                  <a:gd name="T29" fmla="*/ 5 h 13"/>
                  <a:gd name="T30" fmla="*/ 0 w 32"/>
                  <a:gd name="T31" fmla="*/ 5 h 13"/>
                  <a:gd name="T32" fmla="*/ 0 w 32"/>
                  <a:gd name="T3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3">
                    <a:moveTo>
                      <a:pt x="14" y="10"/>
                    </a:moveTo>
                    <a:lnTo>
                      <a:pt x="14" y="6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6"/>
                    </a:lnTo>
                    <a:lnTo>
                      <a:pt x="19" y="10"/>
                    </a:lnTo>
                    <a:lnTo>
                      <a:pt x="14" y="10"/>
                    </a:lnTo>
                    <a:close/>
                    <a:moveTo>
                      <a:pt x="0" y="8"/>
                    </a:moveTo>
                    <a:lnTo>
                      <a:pt x="32" y="8"/>
                    </a:lnTo>
                    <a:lnTo>
                      <a:pt x="32" y="13"/>
                    </a:lnTo>
                    <a:lnTo>
                      <a:pt x="0" y="13"/>
                    </a:lnTo>
                    <a:lnTo>
                      <a:pt x="0" y="8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7" name="Freeform 93"/>
              <p:cNvSpPr>
                <a:spLocks noEditPoints="1"/>
              </p:cNvSpPr>
              <p:nvPr/>
            </p:nvSpPr>
            <p:spPr bwMode="auto">
              <a:xfrm>
                <a:off x="2845" y="1362"/>
                <a:ext cx="33" cy="10"/>
              </a:xfrm>
              <a:custGeom>
                <a:avLst/>
                <a:gdLst>
                  <a:gd name="T0" fmla="*/ 14 w 33"/>
                  <a:gd name="T1" fmla="*/ 8 h 10"/>
                  <a:gd name="T2" fmla="*/ 14 w 33"/>
                  <a:gd name="T3" fmla="*/ 5 h 10"/>
                  <a:gd name="T4" fmla="*/ 14 w 33"/>
                  <a:gd name="T5" fmla="*/ 2 h 10"/>
                  <a:gd name="T6" fmla="*/ 19 w 33"/>
                  <a:gd name="T7" fmla="*/ 2 h 10"/>
                  <a:gd name="T8" fmla="*/ 19 w 33"/>
                  <a:gd name="T9" fmla="*/ 5 h 10"/>
                  <a:gd name="T10" fmla="*/ 19 w 33"/>
                  <a:gd name="T11" fmla="*/ 8 h 10"/>
                  <a:gd name="T12" fmla="*/ 14 w 33"/>
                  <a:gd name="T13" fmla="*/ 8 h 10"/>
                  <a:gd name="T14" fmla="*/ 0 w 33"/>
                  <a:gd name="T15" fmla="*/ 5 h 10"/>
                  <a:gd name="T16" fmla="*/ 33 w 33"/>
                  <a:gd name="T17" fmla="*/ 5 h 10"/>
                  <a:gd name="T18" fmla="*/ 33 w 33"/>
                  <a:gd name="T19" fmla="*/ 10 h 10"/>
                  <a:gd name="T20" fmla="*/ 0 w 33"/>
                  <a:gd name="T21" fmla="*/ 10 h 10"/>
                  <a:gd name="T22" fmla="*/ 0 w 33"/>
                  <a:gd name="T23" fmla="*/ 5 h 10"/>
                  <a:gd name="T24" fmla="*/ 0 w 33"/>
                  <a:gd name="T25" fmla="*/ 0 h 10"/>
                  <a:gd name="T26" fmla="*/ 33 w 33"/>
                  <a:gd name="T27" fmla="*/ 0 h 10"/>
                  <a:gd name="T28" fmla="*/ 33 w 33"/>
                  <a:gd name="T29" fmla="*/ 5 h 10"/>
                  <a:gd name="T30" fmla="*/ 0 w 33"/>
                  <a:gd name="T31" fmla="*/ 5 h 10"/>
                  <a:gd name="T32" fmla="*/ 0 w 33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0">
                    <a:moveTo>
                      <a:pt x="14" y="8"/>
                    </a:moveTo>
                    <a:lnTo>
                      <a:pt x="14" y="5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14" y="8"/>
                    </a:lnTo>
                    <a:close/>
                    <a:moveTo>
                      <a:pt x="0" y="5"/>
                    </a:moveTo>
                    <a:lnTo>
                      <a:pt x="33" y="5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8" name="Freeform 94"/>
              <p:cNvSpPr>
                <a:spLocks noEditPoints="1"/>
              </p:cNvSpPr>
              <p:nvPr/>
            </p:nvSpPr>
            <p:spPr bwMode="auto">
              <a:xfrm>
                <a:off x="3098" y="1282"/>
                <a:ext cx="33" cy="21"/>
              </a:xfrm>
              <a:custGeom>
                <a:avLst/>
                <a:gdLst>
                  <a:gd name="T0" fmla="*/ 14 w 33"/>
                  <a:gd name="T1" fmla="*/ 19 h 21"/>
                  <a:gd name="T2" fmla="*/ 14 w 33"/>
                  <a:gd name="T3" fmla="*/ 11 h 21"/>
                  <a:gd name="T4" fmla="*/ 14 w 33"/>
                  <a:gd name="T5" fmla="*/ 2 h 21"/>
                  <a:gd name="T6" fmla="*/ 20 w 33"/>
                  <a:gd name="T7" fmla="*/ 2 h 21"/>
                  <a:gd name="T8" fmla="*/ 20 w 33"/>
                  <a:gd name="T9" fmla="*/ 11 h 21"/>
                  <a:gd name="T10" fmla="*/ 20 w 33"/>
                  <a:gd name="T11" fmla="*/ 19 h 21"/>
                  <a:gd name="T12" fmla="*/ 14 w 33"/>
                  <a:gd name="T13" fmla="*/ 19 h 21"/>
                  <a:gd name="T14" fmla="*/ 0 w 33"/>
                  <a:gd name="T15" fmla="*/ 16 h 21"/>
                  <a:gd name="T16" fmla="*/ 33 w 33"/>
                  <a:gd name="T17" fmla="*/ 16 h 21"/>
                  <a:gd name="T18" fmla="*/ 33 w 33"/>
                  <a:gd name="T19" fmla="*/ 21 h 21"/>
                  <a:gd name="T20" fmla="*/ 0 w 33"/>
                  <a:gd name="T21" fmla="*/ 21 h 21"/>
                  <a:gd name="T22" fmla="*/ 0 w 33"/>
                  <a:gd name="T23" fmla="*/ 16 h 21"/>
                  <a:gd name="T24" fmla="*/ 0 w 33"/>
                  <a:gd name="T25" fmla="*/ 0 h 21"/>
                  <a:gd name="T26" fmla="*/ 33 w 33"/>
                  <a:gd name="T27" fmla="*/ 0 h 21"/>
                  <a:gd name="T28" fmla="*/ 33 w 33"/>
                  <a:gd name="T29" fmla="*/ 5 h 21"/>
                  <a:gd name="T30" fmla="*/ 0 w 33"/>
                  <a:gd name="T31" fmla="*/ 5 h 21"/>
                  <a:gd name="T32" fmla="*/ 0 w 33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1">
                    <a:moveTo>
                      <a:pt x="14" y="19"/>
                    </a:moveTo>
                    <a:lnTo>
                      <a:pt x="14" y="11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0" y="11"/>
                    </a:lnTo>
                    <a:lnTo>
                      <a:pt x="20" y="19"/>
                    </a:lnTo>
                    <a:lnTo>
                      <a:pt x="14" y="19"/>
                    </a:lnTo>
                    <a:close/>
                    <a:moveTo>
                      <a:pt x="0" y="16"/>
                    </a:moveTo>
                    <a:lnTo>
                      <a:pt x="33" y="16"/>
                    </a:lnTo>
                    <a:lnTo>
                      <a:pt x="33" y="21"/>
                    </a:lnTo>
                    <a:lnTo>
                      <a:pt x="0" y="21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89" name="Freeform 95"/>
              <p:cNvSpPr>
                <a:spLocks noEditPoints="1"/>
              </p:cNvSpPr>
              <p:nvPr/>
            </p:nvSpPr>
            <p:spPr bwMode="auto">
              <a:xfrm>
                <a:off x="3352" y="1038"/>
                <a:ext cx="33" cy="15"/>
              </a:xfrm>
              <a:custGeom>
                <a:avLst/>
                <a:gdLst>
                  <a:gd name="T0" fmla="*/ 14 w 33"/>
                  <a:gd name="T1" fmla="*/ 13 h 15"/>
                  <a:gd name="T2" fmla="*/ 14 w 33"/>
                  <a:gd name="T3" fmla="*/ 8 h 15"/>
                  <a:gd name="T4" fmla="*/ 14 w 33"/>
                  <a:gd name="T5" fmla="*/ 3 h 15"/>
                  <a:gd name="T6" fmla="*/ 19 w 33"/>
                  <a:gd name="T7" fmla="*/ 3 h 15"/>
                  <a:gd name="T8" fmla="*/ 19 w 33"/>
                  <a:gd name="T9" fmla="*/ 8 h 15"/>
                  <a:gd name="T10" fmla="*/ 19 w 33"/>
                  <a:gd name="T11" fmla="*/ 13 h 15"/>
                  <a:gd name="T12" fmla="*/ 14 w 33"/>
                  <a:gd name="T13" fmla="*/ 13 h 15"/>
                  <a:gd name="T14" fmla="*/ 0 w 33"/>
                  <a:gd name="T15" fmla="*/ 10 h 15"/>
                  <a:gd name="T16" fmla="*/ 33 w 33"/>
                  <a:gd name="T17" fmla="*/ 10 h 15"/>
                  <a:gd name="T18" fmla="*/ 33 w 33"/>
                  <a:gd name="T19" fmla="*/ 15 h 15"/>
                  <a:gd name="T20" fmla="*/ 0 w 33"/>
                  <a:gd name="T21" fmla="*/ 15 h 15"/>
                  <a:gd name="T22" fmla="*/ 0 w 33"/>
                  <a:gd name="T23" fmla="*/ 10 h 15"/>
                  <a:gd name="T24" fmla="*/ 0 w 33"/>
                  <a:gd name="T25" fmla="*/ 0 h 15"/>
                  <a:gd name="T26" fmla="*/ 33 w 33"/>
                  <a:gd name="T27" fmla="*/ 0 h 15"/>
                  <a:gd name="T28" fmla="*/ 33 w 33"/>
                  <a:gd name="T29" fmla="*/ 6 h 15"/>
                  <a:gd name="T30" fmla="*/ 0 w 33"/>
                  <a:gd name="T31" fmla="*/ 6 h 15"/>
                  <a:gd name="T32" fmla="*/ 0 w 33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5">
                    <a:moveTo>
                      <a:pt x="14" y="13"/>
                    </a:moveTo>
                    <a:lnTo>
                      <a:pt x="14" y="8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8"/>
                    </a:lnTo>
                    <a:lnTo>
                      <a:pt x="19" y="13"/>
                    </a:lnTo>
                    <a:lnTo>
                      <a:pt x="14" y="13"/>
                    </a:lnTo>
                    <a:close/>
                    <a:moveTo>
                      <a:pt x="0" y="10"/>
                    </a:moveTo>
                    <a:lnTo>
                      <a:pt x="33" y="10"/>
                    </a:lnTo>
                    <a:lnTo>
                      <a:pt x="33" y="15"/>
                    </a:lnTo>
                    <a:lnTo>
                      <a:pt x="0" y="15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0" name="Freeform 96"/>
              <p:cNvSpPr>
                <a:spLocks noEditPoints="1"/>
              </p:cNvSpPr>
              <p:nvPr/>
            </p:nvSpPr>
            <p:spPr bwMode="auto">
              <a:xfrm>
                <a:off x="3606" y="874"/>
                <a:ext cx="33" cy="28"/>
              </a:xfrm>
              <a:custGeom>
                <a:avLst/>
                <a:gdLst>
                  <a:gd name="T0" fmla="*/ 14 w 33"/>
                  <a:gd name="T1" fmla="*/ 26 h 28"/>
                  <a:gd name="T2" fmla="*/ 14 w 33"/>
                  <a:gd name="T3" fmla="*/ 14 h 28"/>
                  <a:gd name="T4" fmla="*/ 14 w 33"/>
                  <a:gd name="T5" fmla="*/ 3 h 28"/>
                  <a:gd name="T6" fmla="*/ 19 w 33"/>
                  <a:gd name="T7" fmla="*/ 3 h 28"/>
                  <a:gd name="T8" fmla="*/ 19 w 33"/>
                  <a:gd name="T9" fmla="*/ 14 h 28"/>
                  <a:gd name="T10" fmla="*/ 19 w 33"/>
                  <a:gd name="T11" fmla="*/ 26 h 28"/>
                  <a:gd name="T12" fmla="*/ 14 w 33"/>
                  <a:gd name="T13" fmla="*/ 26 h 28"/>
                  <a:gd name="T14" fmla="*/ 0 w 33"/>
                  <a:gd name="T15" fmla="*/ 23 h 28"/>
                  <a:gd name="T16" fmla="*/ 33 w 33"/>
                  <a:gd name="T17" fmla="*/ 23 h 28"/>
                  <a:gd name="T18" fmla="*/ 33 w 33"/>
                  <a:gd name="T19" fmla="*/ 28 h 28"/>
                  <a:gd name="T20" fmla="*/ 0 w 33"/>
                  <a:gd name="T21" fmla="*/ 28 h 28"/>
                  <a:gd name="T22" fmla="*/ 0 w 33"/>
                  <a:gd name="T23" fmla="*/ 23 h 28"/>
                  <a:gd name="T24" fmla="*/ 0 w 33"/>
                  <a:gd name="T25" fmla="*/ 0 h 28"/>
                  <a:gd name="T26" fmla="*/ 33 w 33"/>
                  <a:gd name="T27" fmla="*/ 0 h 28"/>
                  <a:gd name="T28" fmla="*/ 33 w 33"/>
                  <a:gd name="T29" fmla="*/ 6 h 28"/>
                  <a:gd name="T30" fmla="*/ 0 w 33"/>
                  <a:gd name="T31" fmla="*/ 6 h 28"/>
                  <a:gd name="T32" fmla="*/ 0 w 33"/>
                  <a:gd name="T3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8">
                    <a:moveTo>
                      <a:pt x="14" y="26"/>
                    </a:moveTo>
                    <a:lnTo>
                      <a:pt x="14" y="14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14"/>
                    </a:lnTo>
                    <a:lnTo>
                      <a:pt x="19" y="26"/>
                    </a:lnTo>
                    <a:lnTo>
                      <a:pt x="14" y="26"/>
                    </a:lnTo>
                    <a:close/>
                    <a:moveTo>
                      <a:pt x="0" y="23"/>
                    </a:moveTo>
                    <a:lnTo>
                      <a:pt x="33" y="23"/>
                    </a:lnTo>
                    <a:lnTo>
                      <a:pt x="33" y="28"/>
                    </a:lnTo>
                    <a:lnTo>
                      <a:pt x="0" y="28"/>
                    </a:lnTo>
                    <a:lnTo>
                      <a:pt x="0" y="23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1" name="Freeform 97"/>
              <p:cNvSpPr>
                <a:spLocks noEditPoints="1"/>
              </p:cNvSpPr>
              <p:nvPr/>
            </p:nvSpPr>
            <p:spPr bwMode="auto">
              <a:xfrm>
                <a:off x="3859" y="918"/>
                <a:ext cx="34" cy="13"/>
              </a:xfrm>
              <a:custGeom>
                <a:avLst/>
                <a:gdLst>
                  <a:gd name="T0" fmla="*/ 14 w 34"/>
                  <a:gd name="T1" fmla="*/ 11 h 13"/>
                  <a:gd name="T2" fmla="*/ 14 w 34"/>
                  <a:gd name="T3" fmla="*/ 6 h 13"/>
                  <a:gd name="T4" fmla="*/ 14 w 34"/>
                  <a:gd name="T5" fmla="*/ 3 h 13"/>
                  <a:gd name="T6" fmla="*/ 20 w 34"/>
                  <a:gd name="T7" fmla="*/ 3 h 13"/>
                  <a:gd name="T8" fmla="*/ 20 w 34"/>
                  <a:gd name="T9" fmla="*/ 6 h 13"/>
                  <a:gd name="T10" fmla="*/ 20 w 34"/>
                  <a:gd name="T11" fmla="*/ 11 h 13"/>
                  <a:gd name="T12" fmla="*/ 14 w 34"/>
                  <a:gd name="T13" fmla="*/ 11 h 13"/>
                  <a:gd name="T14" fmla="*/ 0 w 34"/>
                  <a:gd name="T15" fmla="*/ 8 h 13"/>
                  <a:gd name="T16" fmla="*/ 34 w 34"/>
                  <a:gd name="T17" fmla="*/ 8 h 13"/>
                  <a:gd name="T18" fmla="*/ 34 w 34"/>
                  <a:gd name="T19" fmla="*/ 13 h 13"/>
                  <a:gd name="T20" fmla="*/ 0 w 34"/>
                  <a:gd name="T21" fmla="*/ 13 h 13"/>
                  <a:gd name="T22" fmla="*/ 0 w 34"/>
                  <a:gd name="T23" fmla="*/ 8 h 13"/>
                  <a:gd name="T24" fmla="*/ 0 w 34"/>
                  <a:gd name="T25" fmla="*/ 0 h 13"/>
                  <a:gd name="T26" fmla="*/ 34 w 34"/>
                  <a:gd name="T27" fmla="*/ 0 h 13"/>
                  <a:gd name="T28" fmla="*/ 34 w 34"/>
                  <a:gd name="T29" fmla="*/ 5 h 13"/>
                  <a:gd name="T30" fmla="*/ 0 w 34"/>
                  <a:gd name="T31" fmla="*/ 5 h 13"/>
                  <a:gd name="T32" fmla="*/ 0 w 34"/>
                  <a:gd name="T3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13">
                    <a:moveTo>
                      <a:pt x="14" y="11"/>
                    </a:moveTo>
                    <a:lnTo>
                      <a:pt x="14" y="6"/>
                    </a:lnTo>
                    <a:lnTo>
                      <a:pt x="14" y="3"/>
                    </a:lnTo>
                    <a:lnTo>
                      <a:pt x="20" y="3"/>
                    </a:lnTo>
                    <a:lnTo>
                      <a:pt x="20" y="6"/>
                    </a:lnTo>
                    <a:lnTo>
                      <a:pt x="20" y="11"/>
                    </a:lnTo>
                    <a:lnTo>
                      <a:pt x="14" y="11"/>
                    </a:lnTo>
                    <a:close/>
                    <a:moveTo>
                      <a:pt x="0" y="8"/>
                    </a:moveTo>
                    <a:lnTo>
                      <a:pt x="34" y="8"/>
                    </a:lnTo>
                    <a:lnTo>
                      <a:pt x="34" y="13"/>
                    </a:lnTo>
                    <a:lnTo>
                      <a:pt x="0" y="13"/>
                    </a:lnTo>
                    <a:lnTo>
                      <a:pt x="0" y="8"/>
                    </a:lnTo>
                    <a:close/>
                    <a:moveTo>
                      <a:pt x="0" y="0"/>
                    </a:moveTo>
                    <a:lnTo>
                      <a:pt x="34" y="0"/>
                    </a:lnTo>
                    <a:lnTo>
                      <a:pt x="34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2" name="Freeform 98"/>
              <p:cNvSpPr>
                <a:spLocks/>
              </p:cNvSpPr>
              <p:nvPr/>
            </p:nvSpPr>
            <p:spPr bwMode="auto">
              <a:xfrm>
                <a:off x="2599" y="840"/>
                <a:ext cx="1286" cy="578"/>
              </a:xfrm>
              <a:custGeom>
                <a:avLst/>
                <a:gdLst>
                  <a:gd name="T0" fmla="*/ 27 w 5899"/>
                  <a:gd name="T1" fmla="*/ 2577 h 2651"/>
                  <a:gd name="T2" fmla="*/ 1191 w 5899"/>
                  <a:gd name="T3" fmla="*/ 2121 h 2651"/>
                  <a:gd name="T4" fmla="*/ 1186 w 5899"/>
                  <a:gd name="T5" fmla="*/ 2124 h 2651"/>
                  <a:gd name="T6" fmla="*/ 2350 w 5899"/>
                  <a:gd name="T7" fmla="*/ 1432 h 2651"/>
                  <a:gd name="T8" fmla="*/ 3514 w 5899"/>
                  <a:gd name="T9" fmla="*/ 720 h 2651"/>
                  <a:gd name="T10" fmla="*/ 4681 w 5899"/>
                  <a:gd name="T11" fmla="*/ 154 h 2651"/>
                  <a:gd name="T12" fmla="*/ 4692 w 5899"/>
                  <a:gd name="T13" fmla="*/ 151 h 2651"/>
                  <a:gd name="T14" fmla="*/ 5856 w 5899"/>
                  <a:gd name="T15" fmla="*/ 3 h 2651"/>
                  <a:gd name="T16" fmla="*/ 5896 w 5899"/>
                  <a:gd name="T17" fmla="*/ 34 h 2651"/>
                  <a:gd name="T18" fmla="*/ 5865 w 5899"/>
                  <a:gd name="T19" fmla="*/ 74 h 2651"/>
                  <a:gd name="T20" fmla="*/ 4701 w 5899"/>
                  <a:gd name="T21" fmla="*/ 222 h 2651"/>
                  <a:gd name="T22" fmla="*/ 4712 w 5899"/>
                  <a:gd name="T23" fmla="*/ 219 h 2651"/>
                  <a:gd name="T24" fmla="*/ 3551 w 5899"/>
                  <a:gd name="T25" fmla="*/ 781 h 2651"/>
                  <a:gd name="T26" fmla="*/ 2387 w 5899"/>
                  <a:gd name="T27" fmla="*/ 1493 h 2651"/>
                  <a:gd name="T28" fmla="*/ 1223 w 5899"/>
                  <a:gd name="T29" fmla="*/ 2185 h 2651"/>
                  <a:gd name="T30" fmla="*/ 1218 w 5899"/>
                  <a:gd name="T31" fmla="*/ 2188 h 2651"/>
                  <a:gd name="T32" fmla="*/ 54 w 5899"/>
                  <a:gd name="T33" fmla="*/ 2644 h 2651"/>
                  <a:gd name="T34" fmla="*/ 7 w 5899"/>
                  <a:gd name="T35" fmla="*/ 2624 h 2651"/>
                  <a:gd name="T36" fmla="*/ 27 w 5899"/>
                  <a:gd name="T37" fmla="*/ 2577 h 2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899" h="2651">
                    <a:moveTo>
                      <a:pt x="27" y="2577"/>
                    </a:moveTo>
                    <a:lnTo>
                      <a:pt x="1191" y="2121"/>
                    </a:lnTo>
                    <a:lnTo>
                      <a:pt x="1186" y="2124"/>
                    </a:lnTo>
                    <a:lnTo>
                      <a:pt x="2350" y="1432"/>
                    </a:lnTo>
                    <a:lnTo>
                      <a:pt x="3514" y="720"/>
                    </a:lnTo>
                    <a:lnTo>
                      <a:pt x="4681" y="154"/>
                    </a:lnTo>
                    <a:cubicBezTo>
                      <a:pt x="4684" y="152"/>
                      <a:pt x="4688" y="151"/>
                      <a:pt x="4692" y="151"/>
                    </a:cubicBezTo>
                    <a:lnTo>
                      <a:pt x="5856" y="3"/>
                    </a:lnTo>
                    <a:cubicBezTo>
                      <a:pt x="5876" y="0"/>
                      <a:pt x="5894" y="14"/>
                      <a:pt x="5896" y="34"/>
                    </a:cubicBezTo>
                    <a:cubicBezTo>
                      <a:pt x="5899" y="54"/>
                      <a:pt x="5885" y="72"/>
                      <a:pt x="5865" y="74"/>
                    </a:cubicBezTo>
                    <a:lnTo>
                      <a:pt x="4701" y="222"/>
                    </a:lnTo>
                    <a:lnTo>
                      <a:pt x="4712" y="219"/>
                    </a:lnTo>
                    <a:lnTo>
                      <a:pt x="3551" y="781"/>
                    </a:lnTo>
                    <a:lnTo>
                      <a:pt x="2387" y="1493"/>
                    </a:lnTo>
                    <a:lnTo>
                      <a:pt x="1223" y="2185"/>
                    </a:lnTo>
                    <a:cubicBezTo>
                      <a:pt x="1221" y="2186"/>
                      <a:pt x="1219" y="2187"/>
                      <a:pt x="1218" y="2188"/>
                    </a:cubicBezTo>
                    <a:lnTo>
                      <a:pt x="54" y="2644"/>
                    </a:lnTo>
                    <a:cubicBezTo>
                      <a:pt x="35" y="2651"/>
                      <a:pt x="14" y="2642"/>
                      <a:pt x="7" y="2624"/>
                    </a:cubicBezTo>
                    <a:cubicBezTo>
                      <a:pt x="0" y="2605"/>
                      <a:pt x="9" y="2584"/>
                      <a:pt x="27" y="2577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3" name="Oval 99"/>
              <p:cNvSpPr>
                <a:spLocks noChangeArrowheads="1"/>
              </p:cNvSpPr>
              <p:nvPr/>
            </p:nvSpPr>
            <p:spPr bwMode="auto">
              <a:xfrm>
                <a:off x="2588" y="1391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4" name="Oval 100"/>
              <p:cNvSpPr>
                <a:spLocks noChangeArrowheads="1"/>
              </p:cNvSpPr>
              <p:nvPr/>
            </p:nvSpPr>
            <p:spPr bwMode="auto">
              <a:xfrm>
                <a:off x="2588" y="1391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5" name="Oval 101"/>
              <p:cNvSpPr>
                <a:spLocks noChangeArrowheads="1"/>
              </p:cNvSpPr>
              <p:nvPr/>
            </p:nvSpPr>
            <p:spPr bwMode="auto">
              <a:xfrm>
                <a:off x="2842" y="1290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6" name="Oval 102"/>
              <p:cNvSpPr>
                <a:spLocks noChangeArrowheads="1"/>
              </p:cNvSpPr>
              <p:nvPr/>
            </p:nvSpPr>
            <p:spPr bwMode="auto">
              <a:xfrm>
                <a:off x="2842" y="1290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7" name="Oval 103"/>
              <p:cNvSpPr>
                <a:spLocks noChangeArrowheads="1"/>
              </p:cNvSpPr>
              <p:nvPr/>
            </p:nvSpPr>
            <p:spPr bwMode="auto">
              <a:xfrm>
                <a:off x="3096" y="1140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8" name="Oval 104"/>
              <p:cNvSpPr>
                <a:spLocks noChangeArrowheads="1"/>
              </p:cNvSpPr>
              <p:nvPr/>
            </p:nvSpPr>
            <p:spPr bwMode="auto">
              <a:xfrm>
                <a:off x="3096" y="1140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499" name="Oval 105"/>
              <p:cNvSpPr>
                <a:spLocks noChangeArrowheads="1"/>
              </p:cNvSpPr>
              <p:nvPr/>
            </p:nvSpPr>
            <p:spPr bwMode="auto">
              <a:xfrm>
                <a:off x="3349" y="984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0" name="Oval 106"/>
              <p:cNvSpPr>
                <a:spLocks noChangeArrowheads="1"/>
              </p:cNvSpPr>
              <p:nvPr/>
            </p:nvSpPr>
            <p:spPr bwMode="auto">
              <a:xfrm>
                <a:off x="3349" y="984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1" name="Oval 107"/>
              <p:cNvSpPr>
                <a:spLocks noChangeArrowheads="1"/>
              </p:cNvSpPr>
              <p:nvPr/>
            </p:nvSpPr>
            <p:spPr bwMode="auto">
              <a:xfrm>
                <a:off x="3603" y="862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2" name="Oval 108"/>
              <p:cNvSpPr>
                <a:spLocks noChangeArrowheads="1"/>
              </p:cNvSpPr>
              <p:nvPr/>
            </p:nvSpPr>
            <p:spPr bwMode="auto">
              <a:xfrm>
                <a:off x="3603" y="862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3" name="Oval 109"/>
              <p:cNvSpPr>
                <a:spLocks noChangeArrowheads="1"/>
              </p:cNvSpPr>
              <p:nvPr/>
            </p:nvSpPr>
            <p:spPr bwMode="auto">
              <a:xfrm>
                <a:off x="3858" y="829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4" name="Oval 110"/>
              <p:cNvSpPr>
                <a:spLocks noChangeArrowheads="1"/>
              </p:cNvSpPr>
              <p:nvPr/>
            </p:nvSpPr>
            <p:spPr bwMode="auto">
              <a:xfrm>
                <a:off x="3858" y="829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5" name="Freeform 111"/>
              <p:cNvSpPr>
                <a:spLocks/>
              </p:cNvSpPr>
              <p:nvPr/>
            </p:nvSpPr>
            <p:spPr bwMode="auto">
              <a:xfrm>
                <a:off x="2599" y="881"/>
                <a:ext cx="1286" cy="536"/>
              </a:xfrm>
              <a:custGeom>
                <a:avLst/>
                <a:gdLst>
                  <a:gd name="T0" fmla="*/ 33 w 5897"/>
                  <a:gd name="T1" fmla="*/ 2389 h 2463"/>
                  <a:gd name="T2" fmla="*/ 1197 w 5897"/>
                  <a:gd name="T3" fmla="*/ 2197 h 2463"/>
                  <a:gd name="T4" fmla="*/ 2356 w 5897"/>
                  <a:gd name="T5" fmla="*/ 1858 h 2463"/>
                  <a:gd name="T6" fmla="*/ 2341 w 5897"/>
                  <a:gd name="T7" fmla="*/ 1867 h 2463"/>
                  <a:gd name="T8" fmla="*/ 3505 w 5897"/>
                  <a:gd name="T9" fmla="*/ 735 h 2463"/>
                  <a:gd name="T10" fmla="*/ 3511 w 5897"/>
                  <a:gd name="T11" fmla="*/ 730 h 2463"/>
                  <a:gd name="T12" fmla="*/ 4675 w 5897"/>
                  <a:gd name="T13" fmla="*/ 6 h 2463"/>
                  <a:gd name="T14" fmla="*/ 4699 w 5897"/>
                  <a:gd name="T15" fmla="*/ 1 h 2463"/>
                  <a:gd name="T16" fmla="*/ 5863 w 5897"/>
                  <a:gd name="T17" fmla="*/ 165 h 2463"/>
                  <a:gd name="T18" fmla="*/ 5894 w 5897"/>
                  <a:gd name="T19" fmla="*/ 205 h 2463"/>
                  <a:gd name="T20" fmla="*/ 5853 w 5897"/>
                  <a:gd name="T21" fmla="*/ 236 h 2463"/>
                  <a:gd name="T22" fmla="*/ 4689 w 5897"/>
                  <a:gd name="T23" fmla="*/ 72 h 2463"/>
                  <a:gd name="T24" fmla="*/ 4713 w 5897"/>
                  <a:gd name="T25" fmla="*/ 67 h 2463"/>
                  <a:gd name="T26" fmla="*/ 3549 w 5897"/>
                  <a:gd name="T27" fmla="*/ 791 h 2463"/>
                  <a:gd name="T28" fmla="*/ 3556 w 5897"/>
                  <a:gd name="T29" fmla="*/ 786 h 2463"/>
                  <a:gd name="T30" fmla="*/ 2392 w 5897"/>
                  <a:gd name="T31" fmla="*/ 1918 h 2463"/>
                  <a:gd name="T32" fmla="*/ 2377 w 5897"/>
                  <a:gd name="T33" fmla="*/ 1927 h 2463"/>
                  <a:gd name="T34" fmla="*/ 1208 w 5897"/>
                  <a:gd name="T35" fmla="*/ 2268 h 2463"/>
                  <a:gd name="T36" fmla="*/ 44 w 5897"/>
                  <a:gd name="T37" fmla="*/ 2460 h 2463"/>
                  <a:gd name="T38" fmla="*/ 3 w 5897"/>
                  <a:gd name="T39" fmla="*/ 2430 h 2463"/>
                  <a:gd name="T40" fmla="*/ 33 w 5897"/>
                  <a:gd name="T41" fmla="*/ 2389 h 2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97" h="2463">
                    <a:moveTo>
                      <a:pt x="33" y="2389"/>
                    </a:moveTo>
                    <a:lnTo>
                      <a:pt x="1197" y="2197"/>
                    </a:lnTo>
                    <a:lnTo>
                      <a:pt x="2356" y="1858"/>
                    </a:lnTo>
                    <a:lnTo>
                      <a:pt x="2341" y="1867"/>
                    </a:lnTo>
                    <a:lnTo>
                      <a:pt x="3505" y="735"/>
                    </a:lnTo>
                    <a:cubicBezTo>
                      <a:pt x="3507" y="733"/>
                      <a:pt x="3509" y="731"/>
                      <a:pt x="3511" y="730"/>
                    </a:cubicBezTo>
                    <a:lnTo>
                      <a:pt x="4675" y="6"/>
                    </a:lnTo>
                    <a:cubicBezTo>
                      <a:pt x="4683" y="1"/>
                      <a:pt x="4691" y="0"/>
                      <a:pt x="4699" y="1"/>
                    </a:cubicBezTo>
                    <a:lnTo>
                      <a:pt x="5863" y="165"/>
                    </a:lnTo>
                    <a:cubicBezTo>
                      <a:pt x="5883" y="168"/>
                      <a:pt x="5897" y="186"/>
                      <a:pt x="5894" y="205"/>
                    </a:cubicBezTo>
                    <a:cubicBezTo>
                      <a:pt x="5891" y="225"/>
                      <a:pt x="5873" y="239"/>
                      <a:pt x="5853" y="236"/>
                    </a:cubicBezTo>
                    <a:lnTo>
                      <a:pt x="4689" y="72"/>
                    </a:lnTo>
                    <a:lnTo>
                      <a:pt x="4713" y="67"/>
                    </a:lnTo>
                    <a:lnTo>
                      <a:pt x="3549" y="791"/>
                    </a:lnTo>
                    <a:lnTo>
                      <a:pt x="3556" y="786"/>
                    </a:lnTo>
                    <a:lnTo>
                      <a:pt x="2392" y="1918"/>
                    </a:lnTo>
                    <a:cubicBezTo>
                      <a:pt x="2387" y="1922"/>
                      <a:pt x="2382" y="1925"/>
                      <a:pt x="2377" y="1927"/>
                    </a:cubicBezTo>
                    <a:lnTo>
                      <a:pt x="1208" y="2268"/>
                    </a:lnTo>
                    <a:lnTo>
                      <a:pt x="44" y="2460"/>
                    </a:lnTo>
                    <a:cubicBezTo>
                      <a:pt x="25" y="2463"/>
                      <a:pt x="6" y="2450"/>
                      <a:pt x="3" y="2430"/>
                    </a:cubicBezTo>
                    <a:cubicBezTo>
                      <a:pt x="0" y="2411"/>
                      <a:pt x="13" y="2392"/>
                      <a:pt x="33" y="2389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6" name="Oval 112"/>
              <p:cNvSpPr>
                <a:spLocks noChangeArrowheads="1"/>
              </p:cNvSpPr>
              <p:nvPr/>
            </p:nvSpPr>
            <p:spPr bwMode="auto">
              <a:xfrm>
                <a:off x="2588" y="1391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7" name="Oval 113"/>
              <p:cNvSpPr>
                <a:spLocks noChangeArrowheads="1"/>
              </p:cNvSpPr>
              <p:nvPr/>
            </p:nvSpPr>
            <p:spPr bwMode="auto">
              <a:xfrm>
                <a:off x="2588" y="1391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8" name="Oval 114"/>
              <p:cNvSpPr>
                <a:spLocks noChangeArrowheads="1"/>
              </p:cNvSpPr>
              <p:nvPr/>
            </p:nvSpPr>
            <p:spPr bwMode="auto">
              <a:xfrm>
                <a:off x="2842" y="1348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09" name="Oval 115"/>
              <p:cNvSpPr>
                <a:spLocks noChangeArrowheads="1"/>
              </p:cNvSpPr>
              <p:nvPr/>
            </p:nvSpPr>
            <p:spPr bwMode="auto">
              <a:xfrm>
                <a:off x="2842" y="1348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0" name="Oval 116"/>
              <p:cNvSpPr>
                <a:spLocks noChangeArrowheads="1"/>
              </p:cNvSpPr>
              <p:nvPr/>
            </p:nvSpPr>
            <p:spPr bwMode="auto">
              <a:xfrm>
                <a:off x="3096" y="1274"/>
                <a:ext cx="36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1" name="Oval 117"/>
              <p:cNvSpPr>
                <a:spLocks noChangeArrowheads="1"/>
              </p:cNvSpPr>
              <p:nvPr/>
            </p:nvSpPr>
            <p:spPr bwMode="auto">
              <a:xfrm>
                <a:off x="3096" y="1274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2" name="Oval 118"/>
              <p:cNvSpPr>
                <a:spLocks noChangeArrowheads="1"/>
              </p:cNvSpPr>
              <p:nvPr/>
            </p:nvSpPr>
            <p:spPr bwMode="auto">
              <a:xfrm>
                <a:off x="3349" y="1027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3" name="Oval 119"/>
              <p:cNvSpPr>
                <a:spLocks noChangeArrowheads="1"/>
              </p:cNvSpPr>
              <p:nvPr/>
            </p:nvSpPr>
            <p:spPr bwMode="auto">
              <a:xfrm>
                <a:off x="3349" y="1027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4" name="Oval 120"/>
              <p:cNvSpPr>
                <a:spLocks noChangeArrowheads="1"/>
              </p:cNvSpPr>
              <p:nvPr/>
            </p:nvSpPr>
            <p:spPr bwMode="auto">
              <a:xfrm>
                <a:off x="3603" y="870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5" name="Oval 121"/>
              <p:cNvSpPr>
                <a:spLocks noChangeArrowheads="1"/>
              </p:cNvSpPr>
              <p:nvPr/>
            </p:nvSpPr>
            <p:spPr bwMode="auto">
              <a:xfrm>
                <a:off x="3603" y="870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6" name="Oval 122"/>
              <p:cNvSpPr>
                <a:spLocks noChangeArrowheads="1"/>
              </p:cNvSpPr>
              <p:nvPr/>
            </p:nvSpPr>
            <p:spPr bwMode="auto">
              <a:xfrm>
                <a:off x="3858" y="906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7" name="Oval 123"/>
              <p:cNvSpPr>
                <a:spLocks noChangeArrowheads="1"/>
              </p:cNvSpPr>
              <p:nvPr/>
            </p:nvSpPr>
            <p:spPr bwMode="auto">
              <a:xfrm>
                <a:off x="3858" y="906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18" name="Rectangle 124"/>
              <p:cNvSpPr>
                <a:spLocks noChangeArrowheads="1"/>
              </p:cNvSpPr>
              <p:nvPr/>
            </p:nvSpPr>
            <p:spPr bwMode="auto">
              <a:xfrm>
                <a:off x="2357" y="1357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19" name="Rectangle 125"/>
              <p:cNvSpPr>
                <a:spLocks noChangeArrowheads="1"/>
              </p:cNvSpPr>
              <p:nvPr/>
            </p:nvSpPr>
            <p:spPr bwMode="auto">
              <a:xfrm>
                <a:off x="2357" y="1167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0" name="Rectangle 126"/>
              <p:cNvSpPr>
                <a:spLocks noChangeArrowheads="1"/>
              </p:cNvSpPr>
              <p:nvPr/>
            </p:nvSpPr>
            <p:spPr bwMode="auto">
              <a:xfrm>
                <a:off x="2357" y="978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1" name="Rectangle 127"/>
              <p:cNvSpPr>
                <a:spLocks noChangeArrowheads="1"/>
              </p:cNvSpPr>
              <p:nvPr/>
            </p:nvSpPr>
            <p:spPr bwMode="auto">
              <a:xfrm>
                <a:off x="2357" y="788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2" name="Rectangle 128"/>
              <p:cNvSpPr>
                <a:spLocks noChangeArrowheads="1"/>
              </p:cNvSpPr>
              <p:nvPr/>
            </p:nvSpPr>
            <p:spPr bwMode="auto">
              <a:xfrm flipH="1">
                <a:off x="2352" y="621"/>
                <a:ext cx="2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3" name="Rectangle 129"/>
              <p:cNvSpPr>
                <a:spLocks noChangeArrowheads="1"/>
              </p:cNvSpPr>
              <p:nvPr/>
            </p:nvSpPr>
            <p:spPr bwMode="auto">
              <a:xfrm>
                <a:off x="3639" y="1215"/>
                <a:ext cx="265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Cel1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4" name="Rectangle 130"/>
              <p:cNvSpPr>
                <a:spLocks noChangeArrowheads="1"/>
              </p:cNvSpPr>
              <p:nvPr/>
            </p:nvSpPr>
            <p:spPr bwMode="auto">
              <a:xfrm>
                <a:off x="3820" y="1165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5" name="Freeform 131"/>
              <p:cNvSpPr>
                <a:spLocks noEditPoints="1"/>
              </p:cNvSpPr>
              <p:nvPr/>
            </p:nvSpPr>
            <p:spPr bwMode="auto">
              <a:xfrm>
                <a:off x="608" y="1560"/>
                <a:ext cx="1550" cy="599"/>
              </a:xfrm>
              <a:custGeom>
                <a:avLst/>
                <a:gdLst>
                  <a:gd name="T0" fmla="*/ 0 w 1550"/>
                  <a:gd name="T1" fmla="*/ 593 h 599"/>
                  <a:gd name="T2" fmla="*/ 1550 w 1550"/>
                  <a:gd name="T3" fmla="*/ 593 h 599"/>
                  <a:gd name="T4" fmla="*/ 1550 w 1550"/>
                  <a:gd name="T5" fmla="*/ 599 h 599"/>
                  <a:gd name="T6" fmla="*/ 0 w 1550"/>
                  <a:gd name="T7" fmla="*/ 599 h 599"/>
                  <a:gd name="T8" fmla="*/ 0 w 1550"/>
                  <a:gd name="T9" fmla="*/ 593 h 599"/>
                  <a:gd name="T10" fmla="*/ 0 w 1550"/>
                  <a:gd name="T11" fmla="*/ 395 h 599"/>
                  <a:gd name="T12" fmla="*/ 1550 w 1550"/>
                  <a:gd name="T13" fmla="*/ 395 h 599"/>
                  <a:gd name="T14" fmla="*/ 1550 w 1550"/>
                  <a:gd name="T15" fmla="*/ 401 h 599"/>
                  <a:gd name="T16" fmla="*/ 0 w 1550"/>
                  <a:gd name="T17" fmla="*/ 401 h 599"/>
                  <a:gd name="T18" fmla="*/ 0 w 1550"/>
                  <a:gd name="T19" fmla="*/ 395 h 599"/>
                  <a:gd name="T20" fmla="*/ 0 w 1550"/>
                  <a:gd name="T21" fmla="*/ 198 h 599"/>
                  <a:gd name="T22" fmla="*/ 1550 w 1550"/>
                  <a:gd name="T23" fmla="*/ 198 h 599"/>
                  <a:gd name="T24" fmla="*/ 1550 w 1550"/>
                  <a:gd name="T25" fmla="*/ 203 h 599"/>
                  <a:gd name="T26" fmla="*/ 0 w 1550"/>
                  <a:gd name="T27" fmla="*/ 203 h 599"/>
                  <a:gd name="T28" fmla="*/ 0 w 1550"/>
                  <a:gd name="T29" fmla="*/ 198 h 599"/>
                  <a:gd name="T30" fmla="*/ 0 w 1550"/>
                  <a:gd name="T31" fmla="*/ 0 h 599"/>
                  <a:gd name="T32" fmla="*/ 1550 w 1550"/>
                  <a:gd name="T33" fmla="*/ 0 h 599"/>
                  <a:gd name="T34" fmla="*/ 1550 w 1550"/>
                  <a:gd name="T35" fmla="*/ 5 h 599"/>
                  <a:gd name="T36" fmla="*/ 0 w 1550"/>
                  <a:gd name="T37" fmla="*/ 5 h 599"/>
                  <a:gd name="T38" fmla="*/ 0 w 1550"/>
                  <a:gd name="T39" fmla="*/ 0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50" h="599">
                    <a:moveTo>
                      <a:pt x="0" y="593"/>
                    </a:moveTo>
                    <a:lnTo>
                      <a:pt x="1550" y="593"/>
                    </a:lnTo>
                    <a:lnTo>
                      <a:pt x="1550" y="599"/>
                    </a:lnTo>
                    <a:lnTo>
                      <a:pt x="0" y="599"/>
                    </a:lnTo>
                    <a:lnTo>
                      <a:pt x="0" y="593"/>
                    </a:lnTo>
                    <a:close/>
                    <a:moveTo>
                      <a:pt x="0" y="395"/>
                    </a:moveTo>
                    <a:lnTo>
                      <a:pt x="1550" y="395"/>
                    </a:lnTo>
                    <a:lnTo>
                      <a:pt x="1550" y="401"/>
                    </a:lnTo>
                    <a:lnTo>
                      <a:pt x="0" y="401"/>
                    </a:lnTo>
                    <a:lnTo>
                      <a:pt x="0" y="395"/>
                    </a:lnTo>
                    <a:close/>
                    <a:moveTo>
                      <a:pt x="0" y="198"/>
                    </a:moveTo>
                    <a:lnTo>
                      <a:pt x="1550" y="198"/>
                    </a:lnTo>
                    <a:lnTo>
                      <a:pt x="1550" y="203"/>
                    </a:lnTo>
                    <a:lnTo>
                      <a:pt x="0" y="203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1550" y="0"/>
                    </a:lnTo>
                    <a:lnTo>
                      <a:pt x="1550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26" name="Freeform 132"/>
              <p:cNvSpPr>
                <a:spLocks noEditPoints="1"/>
              </p:cNvSpPr>
              <p:nvPr/>
            </p:nvSpPr>
            <p:spPr bwMode="auto">
              <a:xfrm>
                <a:off x="602" y="1557"/>
                <a:ext cx="1561" cy="802"/>
              </a:xfrm>
              <a:custGeom>
                <a:avLst/>
                <a:gdLst>
                  <a:gd name="T0" fmla="*/ 0 w 14320"/>
                  <a:gd name="T1" fmla="*/ 48 h 7360"/>
                  <a:gd name="T2" fmla="*/ 48 w 14320"/>
                  <a:gd name="T3" fmla="*/ 0 h 7360"/>
                  <a:gd name="T4" fmla="*/ 14272 w 14320"/>
                  <a:gd name="T5" fmla="*/ 0 h 7360"/>
                  <a:gd name="T6" fmla="*/ 14320 w 14320"/>
                  <a:gd name="T7" fmla="*/ 48 h 7360"/>
                  <a:gd name="T8" fmla="*/ 14320 w 14320"/>
                  <a:gd name="T9" fmla="*/ 7312 h 7360"/>
                  <a:gd name="T10" fmla="*/ 14272 w 14320"/>
                  <a:gd name="T11" fmla="*/ 7360 h 7360"/>
                  <a:gd name="T12" fmla="*/ 48 w 14320"/>
                  <a:gd name="T13" fmla="*/ 7360 h 7360"/>
                  <a:gd name="T14" fmla="*/ 0 w 14320"/>
                  <a:gd name="T15" fmla="*/ 7312 h 7360"/>
                  <a:gd name="T16" fmla="*/ 0 w 14320"/>
                  <a:gd name="T17" fmla="*/ 48 h 7360"/>
                  <a:gd name="T18" fmla="*/ 96 w 14320"/>
                  <a:gd name="T19" fmla="*/ 7312 h 7360"/>
                  <a:gd name="T20" fmla="*/ 48 w 14320"/>
                  <a:gd name="T21" fmla="*/ 7264 h 7360"/>
                  <a:gd name="T22" fmla="*/ 14272 w 14320"/>
                  <a:gd name="T23" fmla="*/ 7264 h 7360"/>
                  <a:gd name="T24" fmla="*/ 14224 w 14320"/>
                  <a:gd name="T25" fmla="*/ 7312 h 7360"/>
                  <a:gd name="T26" fmla="*/ 14224 w 14320"/>
                  <a:gd name="T27" fmla="*/ 48 h 7360"/>
                  <a:gd name="T28" fmla="*/ 14272 w 14320"/>
                  <a:gd name="T29" fmla="*/ 96 h 7360"/>
                  <a:gd name="T30" fmla="*/ 48 w 14320"/>
                  <a:gd name="T31" fmla="*/ 96 h 7360"/>
                  <a:gd name="T32" fmla="*/ 96 w 14320"/>
                  <a:gd name="T33" fmla="*/ 48 h 7360"/>
                  <a:gd name="T34" fmla="*/ 96 w 14320"/>
                  <a:gd name="T35" fmla="*/ 7312 h 7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20" h="7360">
                    <a:moveTo>
                      <a:pt x="0" y="48"/>
                    </a:moveTo>
                    <a:cubicBezTo>
                      <a:pt x="0" y="22"/>
                      <a:pt x="22" y="0"/>
                      <a:pt x="48" y="0"/>
                    </a:cubicBezTo>
                    <a:lnTo>
                      <a:pt x="14272" y="0"/>
                    </a:lnTo>
                    <a:cubicBezTo>
                      <a:pt x="14299" y="0"/>
                      <a:pt x="14320" y="22"/>
                      <a:pt x="14320" y="48"/>
                    </a:cubicBezTo>
                    <a:lnTo>
                      <a:pt x="14320" y="7312"/>
                    </a:lnTo>
                    <a:cubicBezTo>
                      <a:pt x="14320" y="7339"/>
                      <a:pt x="14299" y="7360"/>
                      <a:pt x="14272" y="7360"/>
                    </a:cubicBezTo>
                    <a:lnTo>
                      <a:pt x="48" y="7360"/>
                    </a:lnTo>
                    <a:cubicBezTo>
                      <a:pt x="22" y="7360"/>
                      <a:pt x="0" y="7339"/>
                      <a:pt x="0" y="7312"/>
                    </a:cubicBezTo>
                    <a:lnTo>
                      <a:pt x="0" y="48"/>
                    </a:lnTo>
                    <a:close/>
                    <a:moveTo>
                      <a:pt x="96" y="7312"/>
                    </a:moveTo>
                    <a:lnTo>
                      <a:pt x="48" y="7264"/>
                    </a:lnTo>
                    <a:lnTo>
                      <a:pt x="14272" y="7264"/>
                    </a:lnTo>
                    <a:lnTo>
                      <a:pt x="14224" y="7312"/>
                    </a:lnTo>
                    <a:lnTo>
                      <a:pt x="14224" y="48"/>
                    </a:lnTo>
                    <a:lnTo>
                      <a:pt x="14272" y="96"/>
                    </a:lnTo>
                    <a:lnTo>
                      <a:pt x="48" y="96"/>
                    </a:lnTo>
                    <a:lnTo>
                      <a:pt x="96" y="48"/>
                    </a:lnTo>
                    <a:lnTo>
                      <a:pt x="96" y="7312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27" name="Rectangle 133"/>
              <p:cNvSpPr>
                <a:spLocks noChangeArrowheads="1"/>
              </p:cNvSpPr>
              <p:nvPr/>
            </p:nvSpPr>
            <p:spPr bwMode="auto">
              <a:xfrm>
                <a:off x="602" y="1562"/>
                <a:ext cx="12" cy="79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28" name="Freeform 134"/>
              <p:cNvSpPr>
                <a:spLocks noEditPoints="1"/>
              </p:cNvSpPr>
              <p:nvPr/>
            </p:nvSpPr>
            <p:spPr bwMode="auto">
              <a:xfrm>
                <a:off x="608" y="1556"/>
                <a:ext cx="26" cy="804"/>
              </a:xfrm>
              <a:custGeom>
                <a:avLst/>
                <a:gdLst>
                  <a:gd name="T0" fmla="*/ 0 w 26"/>
                  <a:gd name="T1" fmla="*/ 792 h 804"/>
                  <a:gd name="T2" fmla="*/ 26 w 26"/>
                  <a:gd name="T3" fmla="*/ 792 h 804"/>
                  <a:gd name="T4" fmla="*/ 26 w 26"/>
                  <a:gd name="T5" fmla="*/ 804 h 804"/>
                  <a:gd name="T6" fmla="*/ 0 w 26"/>
                  <a:gd name="T7" fmla="*/ 804 h 804"/>
                  <a:gd name="T8" fmla="*/ 0 w 26"/>
                  <a:gd name="T9" fmla="*/ 792 h 804"/>
                  <a:gd name="T10" fmla="*/ 0 w 26"/>
                  <a:gd name="T11" fmla="*/ 594 h 804"/>
                  <a:gd name="T12" fmla="*/ 26 w 26"/>
                  <a:gd name="T13" fmla="*/ 594 h 804"/>
                  <a:gd name="T14" fmla="*/ 26 w 26"/>
                  <a:gd name="T15" fmla="*/ 606 h 804"/>
                  <a:gd name="T16" fmla="*/ 0 w 26"/>
                  <a:gd name="T17" fmla="*/ 606 h 804"/>
                  <a:gd name="T18" fmla="*/ 0 w 26"/>
                  <a:gd name="T19" fmla="*/ 594 h 804"/>
                  <a:gd name="T20" fmla="*/ 0 w 26"/>
                  <a:gd name="T21" fmla="*/ 396 h 804"/>
                  <a:gd name="T22" fmla="*/ 26 w 26"/>
                  <a:gd name="T23" fmla="*/ 396 h 804"/>
                  <a:gd name="T24" fmla="*/ 26 w 26"/>
                  <a:gd name="T25" fmla="*/ 408 h 804"/>
                  <a:gd name="T26" fmla="*/ 0 w 26"/>
                  <a:gd name="T27" fmla="*/ 408 h 804"/>
                  <a:gd name="T28" fmla="*/ 0 w 26"/>
                  <a:gd name="T29" fmla="*/ 396 h 804"/>
                  <a:gd name="T30" fmla="*/ 0 w 26"/>
                  <a:gd name="T31" fmla="*/ 198 h 804"/>
                  <a:gd name="T32" fmla="*/ 26 w 26"/>
                  <a:gd name="T33" fmla="*/ 198 h 804"/>
                  <a:gd name="T34" fmla="*/ 26 w 26"/>
                  <a:gd name="T35" fmla="*/ 210 h 804"/>
                  <a:gd name="T36" fmla="*/ 0 w 26"/>
                  <a:gd name="T37" fmla="*/ 210 h 804"/>
                  <a:gd name="T38" fmla="*/ 0 w 26"/>
                  <a:gd name="T39" fmla="*/ 198 h 804"/>
                  <a:gd name="T40" fmla="*/ 0 w 26"/>
                  <a:gd name="T41" fmla="*/ 0 h 804"/>
                  <a:gd name="T42" fmla="*/ 26 w 26"/>
                  <a:gd name="T43" fmla="*/ 0 h 804"/>
                  <a:gd name="T44" fmla="*/ 26 w 26"/>
                  <a:gd name="T45" fmla="*/ 12 h 804"/>
                  <a:gd name="T46" fmla="*/ 0 w 26"/>
                  <a:gd name="T47" fmla="*/ 12 h 804"/>
                  <a:gd name="T48" fmla="*/ 0 w 26"/>
                  <a:gd name="T4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" h="804">
                    <a:moveTo>
                      <a:pt x="0" y="792"/>
                    </a:moveTo>
                    <a:lnTo>
                      <a:pt x="26" y="792"/>
                    </a:lnTo>
                    <a:lnTo>
                      <a:pt x="26" y="804"/>
                    </a:lnTo>
                    <a:lnTo>
                      <a:pt x="0" y="804"/>
                    </a:lnTo>
                    <a:lnTo>
                      <a:pt x="0" y="792"/>
                    </a:lnTo>
                    <a:close/>
                    <a:moveTo>
                      <a:pt x="0" y="594"/>
                    </a:moveTo>
                    <a:lnTo>
                      <a:pt x="26" y="594"/>
                    </a:lnTo>
                    <a:lnTo>
                      <a:pt x="26" y="606"/>
                    </a:lnTo>
                    <a:lnTo>
                      <a:pt x="0" y="606"/>
                    </a:lnTo>
                    <a:lnTo>
                      <a:pt x="0" y="594"/>
                    </a:lnTo>
                    <a:close/>
                    <a:moveTo>
                      <a:pt x="0" y="396"/>
                    </a:moveTo>
                    <a:lnTo>
                      <a:pt x="26" y="396"/>
                    </a:lnTo>
                    <a:lnTo>
                      <a:pt x="26" y="408"/>
                    </a:lnTo>
                    <a:lnTo>
                      <a:pt x="0" y="408"/>
                    </a:lnTo>
                    <a:lnTo>
                      <a:pt x="0" y="396"/>
                    </a:lnTo>
                    <a:close/>
                    <a:moveTo>
                      <a:pt x="0" y="198"/>
                    </a:moveTo>
                    <a:lnTo>
                      <a:pt x="26" y="198"/>
                    </a:lnTo>
                    <a:lnTo>
                      <a:pt x="26" y="210"/>
                    </a:lnTo>
                    <a:lnTo>
                      <a:pt x="0" y="210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29" name="Rectangle 135"/>
              <p:cNvSpPr>
                <a:spLocks noChangeArrowheads="1"/>
              </p:cNvSpPr>
              <p:nvPr/>
            </p:nvSpPr>
            <p:spPr bwMode="auto">
              <a:xfrm>
                <a:off x="608" y="2348"/>
                <a:ext cx="1550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0" name="Freeform 136"/>
              <p:cNvSpPr>
                <a:spLocks noEditPoints="1"/>
              </p:cNvSpPr>
              <p:nvPr/>
            </p:nvSpPr>
            <p:spPr bwMode="auto">
              <a:xfrm>
                <a:off x="602" y="2354"/>
                <a:ext cx="1562" cy="26"/>
              </a:xfrm>
              <a:custGeom>
                <a:avLst/>
                <a:gdLst>
                  <a:gd name="T0" fmla="*/ 12 w 1562"/>
                  <a:gd name="T1" fmla="*/ 0 h 26"/>
                  <a:gd name="T2" fmla="*/ 12 w 1562"/>
                  <a:gd name="T3" fmla="*/ 26 h 26"/>
                  <a:gd name="T4" fmla="*/ 0 w 1562"/>
                  <a:gd name="T5" fmla="*/ 26 h 26"/>
                  <a:gd name="T6" fmla="*/ 0 w 1562"/>
                  <a:gd name="T7" fmla="*/ 0 h 26"/>
                  <a:gd name="T8" fmla="*/ 12 w 1562"/>
                  <a:gd name="T9" fmla="*/ 0 h 26"/>
                  <a:gd name="T10" fmla="*/ 270 w 1562"/>
                  <a:gd name="T11" fmla="*/ 0 h 26"/>
                  <a:gd name="T12" fmla="*/ 270 w 1562"/>
                  <a:gd name="T13" fmla="*/ 26 h 26"/>
                  <a:gd name="T14" fmla="*/ 258 w 1562"/>
                  <a:gd name="T15" fmla="*/ 26 h 26"/>
                  <a:gd name="T16" fmla="*/ 258 w 1562"/>
                  <a:gd name="T17" fmla="*/ 0 h 26"/>
                  <a:gd name="T18" fmla="*/ 270 w 1562"/>
                  <a:gd name="T19" fmla="*/ 0 h 26"/>
                  <a:gd name="T20" fmla="*/ 529 w 1562"/>
                  <a:gd name="T21" fmla="*/ 0 h 26"/>
                  <a:gd name="T22" fmla="*/ 529 w 1562"/>
                  <a:gd name="T23" fmla="*/ 26 h 26"/>
                  <a:gd name="T24" fmla="*/ 517 w 1562"/>
                  <a:gd name="T25" fmla="*/ 26 h 26"/>
                  <a:gd name="T26" fmla="*/ 517 w 1562"/>
                  <a:gd name="T27" fmla="*/ 0 h 26"/>
                  <a:gd name="T28" fmla="*/ 529 w 1562"/>
                  <a:gd name="T29" fmla="*/ 0 h 26"/>
                  <a:gd name="T30" fmla="*/ 787 w 1562"/>
                  <a:gd name="T31" fmla="*/ 0 h 26"/>
                  <a:gd name="T32" fmla="*/ 787 w 1562"/>
                  <a:gd name="T33" fmla="*/ 26 h 26"/>
                  <a:gd name="T34" fmla="*/ 775 w 1562"/>
                  <a:gd name="T35" fmla="*/ 26 h 26"/>
                  <a:gd name="T36" fmla="*/ 775 w 1562"/>
                  <a:gd name="T37" fmla="*/ 0 h 26"/>
                  <a:gd name="T38" fmla="*/ 787 w 1562"/>
                  <a:gd name="T39" fmla="*/ 0 h 26"/>
                  <a:gd name="T40" fmla="*/ 1046 w 1562"/>
                  <a:gd name="T41" fmla="*/ 0 h 26"/>
                  <a:gd name="T42" fmla="*/ 1046 w 1562"/>
                  <a:gd name="T43" fmla="*/ 26 h 26"/>
                  <a:gd name="T44" fmla="*/ 1033 w 1562"/>
                  <a:gd name="T45" fmla="*/ 26 h 26"/>
                  <a:gd name="T46" fmla="*/ 1033 w 1562"/>
                  <a:gd name="T47" fmla="*/ 0 h 26"/>
                  <a:gd name="T48" fmla="*/ 1046 w 1562"/>
                  <a:gd name="T49" fmla="*/ 0 h 26"/>
                  <a:gd name="T50" fmla="*/ 1304 w 1562"/>
                  <a:gd name="T51" fmla="*/ 0 h 26"/>
                  <a:gd name="T52" fmla="*/ 1304 w 1562"/>
                  <a:gd name="T53" fmla="*/ 26 h 26"/>
                  <a:gd name="T54" fmla="*/ 1292 w 1562"/>
                  <a:gd name="T55" fmla="*/ 26 h 26"/>
                  <a:gd name="T56" fmla="*/ 1292 w 1562"/>
                  <a:gd name="T57" fmla="*/ 0 h 26"/>
                  <a:gd name="T58" fmla="*/ 1304 w 1562"/>
                  <a:gd name="T59" fmla="*/ 0 h 26"/>
                  <a:gd name="T60" fmla="*/ 1562 w 1562"/>
                  <a:gd name="T61" fmla="*/ 0 h 26"/>
                  <a:gd name="T62" fmla="*/ 1562 w 1562"/>
                  <a:gd name="T63" fmla="*/ 26 h 26"/>
                  <a:gd name="T64" fmla="*/ 1550 w 1562"/>
                  <a:gd name="T65" fmla="*/ 26 h 26"/>
                  <a:gd name="T66" fmla="*/ 1550 w 1562"/>
                  <a:gd name="T67" fmla="*/ 0 h 26"/>
                  <a:gd name="T68" fmla="*/ 1562 w 1562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62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70" y="0"/>
                    </a:moveTo>
                    <a:lnTo>
                      <a:pt x="270" y="26"/>
                    </a:lnTo>
                    <a:lnTo>
                      <a:pt x="258" y="26"/>
                    </a:lnTo>
                    <a:lnTo>
                      <a:pt x="258" y="0"/>
                    </a:lnTo>
                    <a:lnTo>
                      <a:pt x="270" y="0"/>
                    </a:lnTo>
                    <a:close/>
                    <a:moveTo>
                      <a:pt x="529" y="0"/>
                    </a:moveTo>
                    <a:lnTo>
                      <a:pt x="529" y="26"/>
                    </a:lnTo>
                    <a:lnTo>
                      <a:pt x="517" y="26"/>
                    </a:lnTo>
                    <a:lnTo>
                      <a:pt x="517" y="0"/>
                    </a:lnTo>
                    <a:lnTo>
                      <a:pt x="529" y="0"/>
                    </a:lnTo>
                    <a:close/>
                    <a:moveTo>
                      <a:pt x="787" y="0"/>
                    </a:moveTo>
                    <a:lnTo>
                      <a:pt x="787" y="26"/>
                    </a:lnTo>
                    <a:lnTo>
                      <a:pt x="775" y="26"/>
                    </a:lnTo>
                    <a:lnTo>
                      <a:pt x="775" y="0"/>
                    </a:lnTo>
                    <a:lnTo>
                      <a:pt x="787" y="0"/>
                    </a:lnTo>
                    <a:close/>
                    <a:moveTo>
                      <a:pt x="1046" y="0"/>
                    </a:moveTo>
                    <a:lnTo>
                      <a:pt x="1046" y="26"/>
                    </a:lnTo>
                    <a:lnTo>
                      <a:pt x="1033" y="26"/>
                    </a:lnTo>
                    <a:lnTo>
                      <a:pt x="1033" y="0"/>
                    </a:lnTo>
                    <a:lnTo>
                      <a:pt x="1046" y="0"/>
                    </a:lnTo>
                    <a:close/>
                    <a:moveTo>
                      <a:pt x="1304" y="0"/>
                    </a:moveTo>
                    <a:lnTo>
                      <a:pt x="1304" y="26"/>
                    </a:lnTo>
                    <a:lnTo>
                      <a:pt x="1292" y="26"/>
                    </a:lnTo>
                    <a:lnTo>
                      <a:pt x="1292" y="0"/>
                    </a:lnTo>
                    <a:lnTo>
                      <a:pt x="1304" y="0"/>
                    </a:lnTo>
                    <a:close/>
                    <a:moveTo>
                      <a:pt x="1562" y="0"/>
                    </a:moveTo>
                    <a:lnTo>
                      <a:pt x="1562" y="26"/>
                    </a:lnTo>
                    <a:lnTo>
                      <a:pt x="1550" y="26"/>
                    </a:lnTo>
                    <a:lnTo>
                      <a:pt x="1550" y="0"/>
                    </a:lnTo>
                    <a:lnTo>
                      <a:pt x="15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1" name="Rectangle 137"/>
              <p:cNvSpPr>
                <a:spLocks noChangeArrowheads="1"/>
              </p:cNvSpPr>
              <p:nvPr/>
            </p:nvSpPr>
            <p:spPr bwMode="auto">
              <a:xfrm>
                <a:off x="720" y="2349"/>
                <a:ext cx="33" cy="10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2" name="Freeform 138"/>
              <p:cNvSpPr>
                <a:spLocks noEditPoints="1"/>
              </p:cNvSpPr>
              <p:nvPr/>
            </p:nvSpPr>
            <p:spPr bwMode="auto">
              <a:xfrm>
                <a:off x="979" y="1976"/>
                <a:ext cx="32" cy="112"/>
              </a:xfrm>
              <a:custGeom>
                <a:avLst/>
                <a:gdLst>
                  <a:gd name="T0" fmla="*/ 10 w 32"/>
                  <a:gd name="T1" fmla="*/ 107 h 112"/>
                  <a:gd name="T2" fmla="*/ 10 w 32"/>
                  <a:gd name="T3" fmla="*/ 55 h 112"/>
                  <a:gd name="T4" fmla="*/ 10 w 32"/>
                  <a:gd name="T5" fmla="*/ 5 h 112"/>
                  <a:gd name="T6" fmla="*/ 21 w 32"/>
                  <a:gd name="T7" fmla="*/ 5 h 112"/>
                  <a:gd name="T8" fmla="*/ 21 w 32"/>
                  <a:gd name="T9" fmla="*/ 55 h 112"/>
                  <a:gd name="T10" fmla="*/ 21 w 32"/>
                  <a:gd name="T11" fmla="*/ 107 h 112"/>
                  <a:gd name="T12" fmla="*/ 10 w 32"/>
                  <a:gd name="T13" fmla="*/ 107 h 112"/>
                  <a:gd name="T14" fmla="*/ 0 w 32"/>
                  <a:gd name="T15" fmla="*/ 102 h 112"/>
                  <a:gd name="T16" fmla="*/ 32 w 32"/>
                  <a:gd name="T17" fmla="*/ 102 h 112"/>
                  <a:gd name="T18" fmla="*/ 32 w 32"/>
                  <a:gd name="T19" fmla="*/ 112 h 112"/>
                  <a:gd name="T20" fmla="*/ 0 w 32"/>
                  <a:gd name="T21" fmla="*/ 112 h 112"/>
                  <a:gd name="T22" fmla="*/ 0 w 32"/>
                  <a:gd name="T23" fmla="*/ 102 h 112"/>
                  <a:gd name="T24" fmla="*/ 0 w 32"/>
                  <a:gd name="T25" fmla="*/ 0 h 112"/>
                  <a:gd name="T26" fmla="*/ 32 w 32"/>
                  <a:gd name="T27" fmla="*/ 0 h 112"/>
                  <a:gd name="T28" fmla="*/ 32 w 32"/>
                  <a:gd name="T29" fmla="*/ 10 h 112"/>
                  <a:gd name="T30" fmla="*/ 0 w 32"/>
                  <a:gd name="T31" fmla="*/ 10 h 112"/>
                  <a:gd name="T32" fmla="*/ 0 w 32"/>
                  <a:gd name="T3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2">
                    <a:moveTo>
                      <a:pt x="10" y="107"/>
                    </a:moveTo>
                    <a:lnTo>
                      <a:pt x="10" y="55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55"/>
                    </a:lnTo>
                    <a:lnTo>
                      <a:pt x="21" y="107"/>
                    </a:lnTo>
                    <a:lnTo>
                      <a:pt x="10" y="107"/>
                    </a:lnTo>
                    <a:close/>
                    <a:moveTo>
                      <a:pt x="0" y="102"/>
                    </a:moveTo>
                    <a:lnTo>
                      <a:pt x="32" y="102"/>
                    </a:lnTo>
                    <a:lnTo>
                      <a:pt x="32" y="112"/>
                    </a:lnTo>
                    <a:lnTo>
                      <a:pt x="0" y="112"/>
                    </a:lnTo>
                    <a:lnTo>
                      <a:pt x="0" y="102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3" name="Freeform 139"/>
              <p:cNvSpPr>
                <a:spLocks noEditPoints="1"/>
              </p:cNvSpPr>
              <p:nvPr/>
            </p:nvSpPr>
            <p:spPr bwMode="auto">
              <a:xfrm>
                <a:off x="1237" y="1832"/>
                <a:ext cx="33" cy="76"/>
              </a:xfrm>
              <a:custGeom>
                <a:avLst/>
                <a:gdLst>
                  <a:gd name="T0" fmla="*/ 11 w 33"/>
                  <a:gd name="T1" fmla="*/ 71 h 76"/>
                  <a:gd name="T2" fmla="*/ 11 w 33"/>
                  <a:gd name="T3" fmla="*/ 38 h 76"/>
                  <a:gd name="T4" fmla="*/ 11 w 33"/>
                  <a:gd name="T5" fmla="*/ 5 h 76"/>
                  <a:gd name="T6" fmla="*/ 22 w 33"/>
                  <a:gd name="T7" fmla="*/ 5 h 76"/>
                  <a:gd name="T8" fmla="*/ 22 w 33"/>
                  <a:gd name="T9" fmla="*/ 38 h 76"/>
                  <a:gd name="T10" fmla="*/ 22 w 33"/>
                  <a:gd name="T11" fmla="*/ 71 h 76"/>
                  <a:gd name="T12" fmla="*/ 11 w 33"/>
                  <a:gd name="T13" fmla="*/ 71 h 76"/>
                  <a:gd name="T14" fmla="*/ 0 w 33"/>
                  <a:gd name="T15" fmla="*/ 66 h 76"/>
                  <a:gd name="T16" fmla="*/ 33 w 33"/>
                  <a:gd name="T17" fmla="*/ 66 h 76"/>
                  <a:gd name="T18" fmla="*/ 33 w 33"/>
                  <a:gd name="T19" fmla="*/ 76 h 76"/>
                  <a:gd name="T20" fmla="*/ 0 w 33"/>
                  <a:gd name="T21" fmla="*/ 76 h 76"/>
                  <a:gd name="T22" fmla="*/ 0 w 33"/>
                  <a:gd name="T23" fmla="*/ 66 h 76"/>
                  <a:gd name="T24" fmla="*/ 0 w 33"/>
                  <a:gd name="T25" fmla="*/ 0 h 76"/>
                  <a:gd name="T26" fmla="*/ 33 w 33"/>
                  <a:gd name="T27" fmla="*/ 0 h 76"/>
                  <a:gd name="T28" fmla="*/ 33 w 33"/>
                  <a:gd name="T29" fmla="*/ 10 h 76"/>
                  <a:gd name="T30" fmla="*/ 0 w 33"/>
                  <a:gd name="T31" fmla="*/ 10 h 76"/>
                  <a:gd name="T32" fmla="*/ 0 w 33"/>
                  <a:gd name="T3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6">
                    <a:moveTo>
                      <a:pt x="11" y="71"/>
                    </a:moveTo>
                    <a:lnTo>
                      <a:pt x="11" y="38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38"/>
                    </a:lnTo>
                    <a:lnTo>
                      <a:pt x="22" y="71"/>
                    </a:lnTo>
                    <a:lnTo>
                      <a:pt x="11" y="71"/>
                    </a:lnTo>
                    <a:close/>
                    <a:moveTo>
                      <a:pt x="0" y="66"/>
                    </a:moveTo>
                    <a:lnTo>
                      <a:pt x="33" y="66"/>
                    </a:lnTo>
                    <a:lnTo>
                      <a:pt x="33" y="76"/>
                    </a:lnTo>
                    <a:lnTo>
                      <a:pt x="0" y="76"/>
                    </a:lnTo>
                    <a:lnTo>
                      <a:pt x="0" y="6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4" name="Freeform 140"/>
              <p:cNvSpPr>
                <a:spLocks noEditPoints="1"/>
              </p:cNvSpPr>
              <p:nvPr/>
            </p:nvSpPr>
            <p:spPr bwMode="auto">
              <a:xfrm>
                <a:off x="1496" y="1796"/>
                <a:ext cx="32" cy="20"/>
              </a:xfrm>
              <a:custGeom>
                <a:avLst/>
                <a:gdLst>
                  <a:gd name="T0" fmla="*/ 10 w 32"/>
                  <a:gd name="T1" fmla="*/ 15 h 20"/>
                  <a:gd name="T2" fmla="*/ 10 w 32"/>
                  <a:gd name="T3" fmla="*/ 10 h 20"/>
                  <a:gd name="T4" fmla="*/ 10 w 32"/>
                  <a:gd name="T5" fmla="*/ 5 h 20"/>
                  <a:gd name="T6" fmla="*/ 21 w 32"/>
                  <a:gd name="T7" fmla="*/ 5 h 20"/>
                  <a:gd name="T8" fmla="*/ 21 w 32"/>
                  <a:gd name="T9" fmla="*/ 10 h 20"/>
                  <a:gd name="T10" fmla="*/ 21 w 32"/>
                  <a:gd name="T11" fmla="*/ 15 h 20"/>
                  <a:gd name="T12" fmla="*/ 10 w 32"/>
                  <a:gd name="T13" fmla="*/ 15 h 20"/>
                  <a:gd name="T14" fmla="*/ 0 w 32"/>
                  <a:gd name="T15" fmla="*/ 10 h 20"/>
                  <a:gd name="T16" fmla="*/ 32 w 32"/>
                  <a:gd name="T17" fmla="*/ 10 h 20"/>
                  <a:gd name="T18" fmla="*/ 32 w 32"/>
                  <a:gd name="T19" fmla="*/ 20 h 20"/>
                  <a:gd name="T20" fmla="*/ 0 w 32"/>
                  <a:gd name="T21" fmla="*/ 20 h 20"/>
                  <a:gd name="T22" fmla="*/ 0 w 32"/>
                  <a:gd name="T23" fmla="*/ 10 h 20"/>
                  <a:gd name="T24" fmla="*/ 0 w 32"/>
                  <a:gd name="T25" fmla="*/ 0 h 20"/>
                  <a:gd name="T26" fmla="*/ 32 w 32"/>
                  <a:gd name="T27" fmla="*/ 0 h 20"/>
                  <a:gd name="T28" fmla="*/ 32 w 32"/>
                  <a:gd name="T29" fmla="*/ 10 h 20"/>
                  <a:gd name="T30" fmla="*/ 0 w 32"/>
                  <a:gd name="T31" fmla="*/ 10 h 20"/>
                  <a:gd name="T32" fmla="*/ 0 w 32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0">
                    <a:moveTo>
                      <a:pt x="10" y="15"/>
                    </a:moveTo>
                    <a:lnTo>
                      <a:pt x="10" y="10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10"/>
                    </a:lnTo>
                    <a:lnTo>
                      <a:pt x="21" y="15"/>
                    </a:lnTo>
                    <a:lnTo>
                      <a:pt x="10" y="15"/>
                    </a:lnTo>
                    <a:close/>
                    <a:moveTo>
                      <a:pt x="0" y="10"/>
                    </a:moveTo>
                    <a:lnTo>
                      <a:pt x="32" y="10"/>
                    </a:lnTo>
                    <a:lnTo>
                      <a:pt x="32" y="20"/>
                    </a:lnTo>
                    <a:lnTo>
                      <a:pt x="0" y="20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5" name="Freeform 141"/>
              <p:cNvSpPr>
                <a:spLocks noEditPoints="1"/>
              </p:cNvSpPr>
              <p:nvPr/>
            </p:nvSpPr>
            <p:spPr bwMode="auto">
              <a:xfrm>
                <a:off x="1754" y="1709"/>
                <a:ext cx="33" cy="29"/>
              </a:xfrm>
              <a:custGeom>
                <a:avLst/>
                <a:gdLst>
                  <a:gd name="T0" fmla="*/ 11 w 33"/>
                  <a:gd name="T1" fmla="*/ 24 h 29"/>
                  <a:gd name="T2" fmla="*/ 11 w 33"/>
                  <a:gd name="T3" fmla="*/ 15 h 29"/>
                  <a:gd name="T4" fmla="*/ 11 w 33"/>
                  <a:gd name="T5" fmla="*/ 5 h 29"/>
                  <a:gd name="T6" fmla="*/ 22 w 33"/>
                  <a:gd name="T7" fmla="*/ 5 h 29"/>
                  <a:gd name="T8" fmla="*/ 22 w 33"/>
                  <a:gd name="T9" fmla="*/ 15 h 29"/>
                  <a:gd name="T10" fmla="*/ 22 w 33"/>
                  <a:gd name="T11" fmla="*/ 24 h 29"/>
                  <a:gd name="T12" fmla="*/ 11 w 33"/>
                  <a:gd name="T13" fmla="*/ 24 h 29"/>
                  <a:gd name="T14" fmla="*/ 0 w 33"/>
                  <a:gd name="T15" fmla="*/ 19 h 29"/>
                  <a:gd name="T16" fmla="*/ 33 w 33"/>
                  <a:gd name="T17" fmla="*/ 19 h 29"/>
                  <a:gd name="T18" fmla="*/ 33 w 33"/>
                  <a:gd name="T19" fmla="*/ 29 h 29"/>
                  <a:gd name="T20" fmla="*/ 0 w 33"/>
                  <a:gd name="T21" fmla="*/ 29 h 29"/>
                  <a:gd name="T22" fmla="*/ 0 w 33"/>
                  <a:gd name="T23" fmla="*/ 19 h 29"/>
                  <a:gd name="T24" fmla="*/ 0 w 33"/>
                  <a:gd name="T25" fmla="*/ 0 h 29"/>
                  <a:gd name="T26" fmla="*/ 33 w 33"/>
                  <a:gd name="T27" fmla="*/ 0 h 29"/>
                  <a:gd name="T28" fmla="*/ 33 w 33"/>
                  <a:gd name="T29" fmla="*/ 10 h 29"/>
                  <a:gd name="T30" fmla="*/ 0 w 33"/>
                  <a:gd name="T31" fmla="*/ 10 h 29"/>
                  <a:gd name="T32" fmla="*/ 0 w 33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9">
                    <a:moveTo>
                      <a:pt x="11" y="24"/>
                    </a:moveTo>
                    <a:lnTo>
                      <a:pt x="11" y="15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15"/>
                    </a:lnTo>
                    <a:lnTo>
                      <a:pt x="22" y="24"/>
                    </a:lnTo>
                    <a:lnTo>
                      <a:pt x="11" y="24"/>
                    </a:lnTo>
                    <a:close/>
                    <a:moveTo>
                      <a:pt x="0" y="19"/>
                    </a:moveTo>
                    <a:lnTo>
                      <a:pt x="33" y="19"/>
                    </a:lnTo>
                    <a:lnTo>
                      <a:pt x="33" y="29"/>
                    </a:lnTo>
                    <a:lnTo>
                      <a:pt x="0" y="29"/>
                    </a:lnTo>
                    <a:lnTo>
                      <a:pt x="0" y="1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6" name="Freeform 142"/>
              <p:cNvSpPr>
                <a:spLocks noEditPoints="1"/>
              </p:cNvSpPr>
              <p:nvPr/>
            </p:nvSpPr>
            <p:spPr bwMode="auto">
              <a:xfrm>
                <a:off x="2013" y="1724"/>
                <a:ext cx="32" cy="18"/>
              </a:xfrm>
              <a:custGeom>
                <a:avLst/>
                <a:gdLst>
                  <a:gd name="T0" fmla="*/ 10 w 32"/>
                  <a:gd name="T1" fmla="*/ 13 h 18"/>
                  <a:gd name="T2" fmla="*/ 10 w 32"/>
                  <a:gd name="T3" fmla="*/ 9 h 18"/>
                  <a:gd name="T4" fmla="*/ 10 w 32"/>
                  <a:gd name="T5" fmla="*/ 6 h 18"/>
                  <a:gd name="T6" fmla="*/ 21 w 32"/>
                  <a:gd name="T7" fmla="*/ 6 h 18"/>
                  <a:gd name="T8" fmla="*/ 21 w 32"/>
                  <a:gd name="T9" fmla="*/ 9 h 18"/>
                  <a:gd name="T10" fmla="*/ 21 w 32"/>
                  <a:gd name="T11" fmla="*/ 13 h 18"/>
                  <a:gd name="T12" fmla="*/ 10 w 32"/>
                  <a:gd name="T13" fmla="*/ 13 h 18"/>
                  <a:gd name="T14" fmla="*/ 0 w 32"/>
                  <a:gd name="T15" fmla="*/ 7 h 18"/>
                  <a:gd name="T16" fmla="*/ 32 w 32"/>
                  <a:gd name="T17" fmla="*/ 7 h 18"/>
                  <a:gd name="T18" fmla="*/ 32 w 32"/>
                  <a:gd name="T19" fmla="*/ 18 h 18"/>
                  <a:gd name="T20" fmla="*/ 0 w 32"/>
                  <a:gd name="T21" fmla="*/ 18 h 18"/>
                  <a:gd name="T22" fmla="*/ 0 w 32"/>
                  <a:gd name="T23" fmla="*/ 7 h 18"/>
                  <a:gd name="T24" fmla="*/ 0 w 32"/>
                  <a:gd name="T25" fmla="*/ 0 h 18"/>
                  <a:gd name="T26" fmla="*/ 32 w 32"/>
                  <a:gd name="T27" fmla="*/ 0 h 18"/>
                  <a:gd name="T28" fmla="*/ 32 w 32"/>
                  <a:gd name="T29" fmla="*/ 11 h 18"/>
                  <a:gd name="T30" fmla="*/ 0 w 32"/>
                  <a:gd name="T31" fmla="*/ 11 h 18"/>
                  <a:gd name="T32" fmla="*/ 0 w 32"/>
                  <a:gd name="T3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8">
                    <a:moveTo>
                      <a:pt x="10" y="13"/>
                    </a:moveTo>
                    <a:lnTo>
                      <a:pt x="10" y="9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9"/>
                    </a:lnTo>
                    <a:lnTo>
                      <a:pt x="21" y="13"/>
                    </a:lnTo>
                    <a:lnTo>
                      <a:pt x="10" y="13"/>
                    </a:lnTo>
                    <a:close/>
                    <a:moveTo>
                      <a:pt x="0" y="7"/>
                    </a:moveTo>
                    <a:lnTo>
                      <a:pt x="32" y="7"/>
                    </a:lnTo>
                    <a:lnTo>
                      <a:pt x="32" y="18"/>
                    </a:lnTo>
                    <a:lnTo>
                      <a:pt x="0" y="18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7" name="Rectangle 143"/>
              <p:cNvSpPr>
                <a:spLocks noChangeArrowheads="1"/>
              </p:cNvSpPr>
              <p:nvPr/>
            </p:nvSpPr>
            <p:spPr bwMode="auto">
              <a:xfrm>
                <a:off x="720" y="2349"/>
                <a:ext cx="33" cy="10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8" name="Freeform 144"/>
              <p:cNvSpPr>
                <a:spLocks noEditPoints="1"/>
              </p:cNvSpPr>
              <p:nvPr/>
            </p:nvSpPr>
            <p:spPr bwMode="auto">
              <a:xfrm>
                <a:off x="979" y="2044"/>
                <a:ext cx="32" cy="124"/>
              </a:xfrm>
              <a:custGeom>
                <a:avLst/>
                <a:gdLst>
                  <a:gd name="T0" fmla="*/ 10 w 32"/>
                  <a:gd name="T1" fmla="*/ 119 h 124"/>
                  <a:gd name="T2" fmla="*/ 10 w 32"/>
                  <a:gd name="T3" fmla="*/ 61 h 124"/>
                  <a:gd name="T4" fmla="*/ 10 w 32"/>
                  <a:gd name="T5" fmla="*/ 5 h 124"/>
                  <a:gd name="T6" fmla="*/ 21 w 32"/>
                  <a:gd name="T7" fmla="*/ 5 h 124"/>
                  <a:gd name="T8" fmla="*/ 21 w 32"/>
                  <a:gd name="T9" fmla="*/ 61 h 124"/>
                  <a:gd name="T10" fmla="*/ 21 w 32"/>
                  <a:gd name="T11" fmla="*/ 119 h 124"/>
                  <a:gd name="T12" fmla="*/ 10 w 32"/>
                  <a:gd name="T13" fmla="*/ 119 h 124"/>
                  <a:gd name="T14" fmla="*/ 0 w 32"/>
                  <a:gd name="T15" fmla="*/ 114 h 124"/>
                  <a:gd name="T16" fmla="*/ 32 w 32"/>
                  <a:gd name="T17" fmla="*/ 114 h 124"/>
                  <a:gd name="T18" fmla="*/ 32 w 32"/>
                  <a:gd name="T19" fmla="*/ 124 h 124"/>
                  <a:gd name="T20" fmla="*/ 0 w 32"/>
                  <a:gd name="T21" fmla="*/ 124 h 124"/>
                  <a:gd name="T22" fmla="*/ 0 w 32"/>
                  <a:gd name="T23" fmla="*/ 114 h 124"/>
                  <a:gd name="T24" fmla="*/ 0 w 32"/>
                  <a:gd name="T25" fmla="*/ 0 h 124"/>
                  <a:gd name="T26" fmla="*/ 32 w 32"/>
                  <a:gd name="T27" fmla="*/ 0 h 124"/>
                  <a:gd name="T28" fmla="*/ 32 w 32"/>
                  <a:gd name="T29" fmla="*/ 10 h 124"/>
                  <a:gd name="T30" fmla="*/ 0 w 32"/>
                  <a:gd name="T31" fmla="*/ 10 h 124"/>
                  <a:gd name="T32" fmla="*/ 0 w 32"/>
                  <a:gd name="T33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24">
                    <a:moveTo>
                      <a:pt x="10" y="119"/>
                    </a:moveTo>
                    <a:lnTo>
                      <a:pt x="10" y="61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61"/>
                    </a:lnTo>
                    <a:lnTo>
                      <a:pt x="21" y="119"/>
                    </a:lnTo>
                    <a:lnTo>
                      <a:pt x="10" y="119"/>
                    </a:lnTo>
                    <a:close/>
                    <a:moveTo>
                      <a:pt x="0" y="114"/>
                    </a:moveTo>
                    <a:lnTo>
                      <a:pt x="32" y="114"/>
                    </a:lnTo>
                    <a:lnTo>
                      <a:pt x="32" y="124"/>
                    </a:lnTo>
                    <a:lnTo>
                      <a:pt x="0" y="124"/>
                    </a:lnTo>
                    <a:lnTo>
                      <a:pt x="0" y="11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39" name="Freeform 145"/>
              <p:cNvSpPr>
                <a:spLocks noEditPoints="1"/>
              </p:cNvSpPr>
              <p:nvPr/>
            </p:nvSpPr>
            <p:spPr bwMode="auto">
              <a:xfrm>
                <a:off x="1237" y="1850"/>
                <a:ext cx="33" cy="150"/>
              </a:xfrm>
              <a:custGeom>
                <a:avLst/>
                <a:gdLst>
                  <a:gd name="T0" fmla="*/ 11 w 33"/>
                  <a:gd name="T1" fmla="*/ 145 h 150"/>
                  <a:gd name="T2" fmla="*/ 11 w 33"/>
                  <a:gd name="T3" fmla="*/ 75 h 150"/>
                  <a:gd name="T4" fmla="*/ 11 w 33"/>
                  <a:gd name="T5" fmla="*/ 5 h 150"/>
                  <a:gd name="T6" fmla="*/ 22 w 33"/>
                  <a:gd name="T7" fmla="*/ 5 h 150"/>
                  <a:gd name="T8" fmla="*/ 22 w 33"/>
                  <a:gd name="T9" fmla="*/ 75 h 150"/>
                  <a:gd name="T10" fmla="*/ 22 w 33"/>
                  <a:gd name="T11" fmla="*/ 145 h 150"/>
                  <a:gd name="T12" fmla="*/ 11 w 33"/>
                  <a:gd name="T13" fmla="*/ 145 h 150"/>
                  <a:gd name="T14" fmla="*/ 0 w 33"/>
                  <a:gd name="T15" fmla="*/ 139 h 150"/>
                  <a:gd name="T16" fmla="*/ 33 w 33"/>
                  <a:gd name="T17" fmla="*/ 139 h 150"/>
                  <a:gd name="T18" fmla="*/ 33 w 33"/>
                  <a:gd name="T19" fmla="*/ 150 h 150"/>
                  <a:gd name="T20" fmla="*/ 0 w 33"/>
                  <a:gd name="T21" fmla="*/ 150 h 150"/>
                  <a:gd name="T22" fmla="*/ 0 w 33"/>
                  <a:gd name="T23" fmla="*/ 139 h 150"/>
                  <a:gd name="T24" fmla="*/ 0 w 33"/>
                  <a:gd name="T25" fmla="*/ 0 h 150"/>
                  <a:gd name="T26" fmla="*/ 33 w 33"/>
                  <a:gd name="T27" fmla="*/ 0 h 150"/>
                  <a:gd name="T28" fmla="*/ 33 w 33"/>
                  <a:gd name="T29" fmla="*/ 10 h 150"/>
                  <a:gd name="T30" fmla="*/ 0 w 33"/>
                  <a:gd name="T31" fmla="*/ 10 h 150"/>
                  <a:gd name="T32" fmla="*/ 0 w 33"/>
                  <a:gd name="T3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50">
                    <a:moveTo>
                      <a:pt x="11" y="145"/>
                    </a:moveTo>
                    <a:lnTo>
                      <a:pt x="11" y="75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75"/>
                    </a:lnTo>
                    <a:lnTo>
                      <a:pt x="22" y="145"/>
                    </a:lnTo>
                    <a:lnTo>
                      <a:pt x="11" y="145"/>
                    </a:lnTo>
                    <a:close/>
                    <a:moveTo>
                      <a:pt x="0" y="139"/>
                    </a:moveTo>
                    <a:lnTo>
                      <a:pt x="33" y="139"/>
                    </a:lnTo>
                    <a:lnTo>
                      <a:pt x="33" y="150"/>
                    </a:lnTo>
                    <a:lnTo>
                      <a:pt x="0" y="150"/>
                    </a:lnTo>
                    <a:lnTo>
                      <a:pt x="0" y="13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0" name="Freeform 146"/>
              <p:cNvSpPr>
                <a:spLocks noEditPoints="1"/>
              </p:cNvSpPr>
              <p:nvPr/>
            </p:nvSpPr>
            <p:spPr bwMode="auto">
              <a:xfrm>
                <a:off x="1496" y="1772"/>
                <a:ext cx="32" cy="34"/>
              </a:xfrm>
              <a:custGeom>
                <a:avLst/>
                <a:gdLst>
                  <a:gd name="T0" fmla="*/ 10 w 32"/>
                  <a:gd name="T1" fmla="*/ 28 h 34"/>
                  <a:gd name="T2" fmla="*/ 10 w 32"/>
                  <a:gd name="T3" fmla="*/ 17 h 34"/>
                  <a:gd name="T4" fmla="*/ 10 w 32"/>
                  <a:gd name="T5" fmla="*/ 6 h 34"/>
                  <a:gd name="T6" fmla="*/ 21 w 32"/>
                  <a:gd name="T7" fmla="*/ 6 h 34"/>
                  <a:gd name="T8" fmla="*/ 21 w 32"/>
                  <a:gd name="T9" fmla="*/ 17 h 34"/>
                  <a:gd name="T10" fmla="*/ 21 w 32"/>
                  <a:gd name="T11" fmla="*/ 28 h 34"/>
                  <a:gd name="T12" fmla="*/ 10 w 32"/>
                  <a:gd name="T13" fmla="*/ 28 h 34"/>
                  <a:gd name="T14" fmla="*/ 0 w 32"/>
                  <a:gd name="T15" fmla="*/ 23 h 34"/>
                  <a:gd name="T16" fmla="*/ 32 w 32"/>
                  <a:gd name="T17" fmla="*/ 23 h 34"/>
                  <a:gd name="T18" fmla="*/ 32 w 32"/>
                  <a:gd name="T19" fmla="*/ 34 h 34"/>
                  <a:gd name="T20" fmla="*/ 0 w 32"/>
                  <a:gd name="T21" fmla="*/ 34 h 34"/>
                  <a:gd name="T22" fmla="*/ 0 w 32"/>
                  <a:gd name="T23" fmla="*/ 23 h 34"/>
                  <a:gd name="T24" fmla="*/ 0 w 32"/>
                  <a:gd name="T25" fmla="*/ 0 h 34"/>
                  <a:gd name="T26" fmla="*/ 32 w 32"/>
                  <a:gd name="T27" fmla="*/ 0 h 34"/>
                  <a:gd name="T28" fmla="*/ 32 w 32"/>
                  <a:gd name="T29" fmla="*/ 11 h 34"/>
                  <a:gd name="T30" fmla="*/ 0 w 32"/>
                  <a:gd name="T31" fmla="*/ 11 h 34"/>
                  <a:gd name="T32" fmla="*/ 0 w 32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4">
                    <a:moveTo>
                      <a:pt x="10" y="28"/>
                    </a:moveTo>
                    <a:lnTo>
                      <a:pt x="10" y="17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17"/>
                    </a:lnTo>
                    <a:lnTo>
                      <a:pt x="21" y="28"/>
                    </a:lnTo>
                    <a:lnTo>
                      <a:pt x="10" y="28"/>
                    </a:lnTo>
                    <a:close/>
                    <a:moveTo>
                      <a:pt x="0" y="23"/>
                    </a:moveTo>
                    <a:lnTo>
                      <a:pt x="32" y="23"/>
                    </a:lnTo>
                    <a:lnTo>
                      <a:pt x="32" y="34"/>
                    </a:lnTo>
                    <a:lnTo>
                      <a:pt x="0" y="34"/>
                    </a:lnTo>
                    <a:lnTo>
                      <a:pt x="0" y="23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1" name="Freeform 147"/>
              <p:cNvSpPr>
                <a:spLocks noEditPoints="1"/>
              </p:cNvSpPr>
              <p:nvPr/>
            </p:nvSpPr>
            <p:spPr bwMode="auto">
              <a:xfrm>
                <a:off x="1754" y="1751"/>
                <a:ext cx="33" cy="61"/>
              </a:xfrm>
              <a:custGeom>
                <a:avLst/>
                <a:gdLst>
                  <a:gd name="T0" fmla="*/ 11 w 33"/>
                  <a:gd name="T1" fmla="*/ 55 h 61"/>
                  <a:gd name="T2" fmla="*/ 11 w 33"/>
                  <a:gd name="T3" fmla="*/ 31 h 61"/>
                  <a:gd name="T4" fmla="*/ 11 w 33"/>
                  <a:gd name="T5" fmla="*/ 6 h 61"/>
                  <a:gd name="T6" fmla="*/ 22 w 33"/>
                  <a:gd name="T7" fmla="*/ 6 h 61"/>
                  <a:gd name="T8" fmla="*/ 22 w 33"/>
                  <a:gd name="T9" fmla="*/ 31 h 61"/>
                  <a:gd name="T10" fmla="*/ 22 w 33"/>
                  <a:gd name="T11" fmla="*/ 55 h 61"/>
                  <a:gd name="T12" fmla="*/ 11 w 33"/>
                  <a:gd name="T13" fmla="*/ 55 h 61"/>
                  <a:gd name="T14" fmla="*/ 0 w 33"/>
                  <a:gd name="T15" fmla="*/ 50 h 61"/>
                  <a:gd name="T16" fmla="*/ 33 w 33"/>
                  <a:gd name="T17" fmla="*/ 50 h 61"/>
                  <a:gd name="T18" fmla="*/ 33 w 33"/>
                  <a:gd name="T19" fmla="*/ 61 h 61"/>
                  <a:gd name="T20" fmla="*/ 0 w 33"/>
                  <a:gd name="T21" fmla="*/ 61 h 61"/>
                  <a:gd name="T22" fmla="*/ 0 w 33"/>
                  <a:gd name="T23" fmla="*/ 50 h 61"/>
                  <a:gd name="T24" fmla="*/ 0 w 33"/>
                  <a:gd name="T25" fmla="*/ 0 h 61"/>
                  <a:gd name="T26" fmla="*/ 33 w 33"/>
                  <a:gd name="T27" fmla="*/ 0 h 61"/>
                  <a:gd name="T28" fmla="*/ 33 w 33"/>
                  <a:gd name="T29" fmla="*/ 11 h 61"/>
                  <a:gd name="T30" fmla="*/ 0 w 33"/>
                  <a:gd name="T31" fmla="*/ 11 h 61"/>
                  <a:gd name="T32" fmla="*/ 0 w 33"/>
                  <a:gd name="T3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61">
                    <a:moveTo>
                      <a:pt x="11" y="55"/>
                    </a:moveTo>
                    <a:lnTo>
                      <a:pt x="11" y="31"/>
                    </a:lnTo>
                    <a:lnTo>
                      <a:pt x="11" y="6"/>
                    </a:lnTo>
                    <a:lnTo>
                      <a:pt x="22" y="6"/>
                    </a:lnTo>
                    <a:lnTo>
                      <a:pt x="22" y="31"/>
                    </a:lnTo>
                    <a:lnTo>
                      <a:pt x="22" y="55"/>
                    </a:lnTo>
                    <a:lnTo>
                      <a:pt x="11" y="55"/>
                    </a:lnTo>
                    <a:close/>
                    <a:moveTo>
                      <a:pt x="0" y="50"/>
                    </a:moveTo>
                    <a:lnTo>
                      <a:pt x="33" y="50"/>
                    </a:lnTo>
                    <a:lnTo>
                      <a:pt x="33" y="61"/>
                    </a:lnTo>
                    <a:lnTo>
                      <a:pt x="0" y="61"/>
                    </a:lnTo>
                    <a:lnTo>
                      <a:pt x="0" y="5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2" name="Freeform 148"/>
              <p:cNvSpPr>
                <a:spLocks noEditPoints="1"/>
              </p:cNvSpPr>
              <p:nvPr/>
            </p:nvSpPr>
            <p:spPr bwMode="auto">
              <a:xfrm>
                <a:off x="2013" y="1709"/>
                <a:ext cx="32" cy="21"/>
              </a:xfrm>
              <a:custGeom>
                <a:avLst/>
                <a:gdLst>
                  <a:gd name="T0" fmla="*/ 10 w 32"/>
                  <a:gd name="T1" fmla="*/ 15 h 21"/>
                  <a:gd name="T2" fmla="*/ 10 w 32"/>
                  <a:gd name="T3" fmla="*/ 10 h 21"/>
                  <a:gd name="T4" fmla="*/ 10 w 32"/>
                  <a:gd name="T5" fmla="*/ 5 h 21"/>
                  <a:gd name="T6" fmla="*/ 21 w 32"/>
                  <a:gd name="T7" fmla="*/ 5 h 21"/>
                  <a:gd name="T8" fmla="*/ 21 w 32"/>
                  <a:gd name="T9" fmla="*/ 10 h 21"/>
                  <a:gd name="T10" fmla="*/ 21 w 32"/>
                  <a:gd name="T11" fmla="*/ 15 h 21"/>
                  <a:gd name="T12" fmla="*/ 10 w 32"/>
                  <a:gd name="T13" fmla="*/ 15 h 21"/>
                  <a:gd name="T14" fmla="*/ 0 w 32"/>
                  <a:gd name="T15" fmla="*/ 10 h 21"/>
                  <a:gd name="T16" fmla="*/ 32 w 32"/>
                  <a:gd name="T17" fmla="*/ 10 h 21"/>
                  <a:gd name="T18" fmla="*/ 32 w 32"/>
                  <a:gd name="T19" fmla="*/ 21 h 21"/>
                  <a:gd name="T20" fmla="*/ 0 w 32"/>
                  <a:gd name="T21" fmla="*/ 21 h 21"/>
                  <a:gd name="T22" fmla="*/ 0 w 32"/>
                  <a:gd name="T23" fmla="*/ 10 h 21"/>
                  <a:gd name="T24" fmla="*/ 0 w 32"/>
                  <a:gd name="T25" fmla="*/ 0 h 21"/>
                  <a:gd name="T26" fmla="*/ 32 w 32"/>
                  <a:gd name="T27" fmla="*/ 0 h 21"/>
                  <a:gd name="T28" fmla="*/ 32 w 32"/>
                  <a:gd name="T29" fmla="*/ 10 h 21"/>
                  <a:gd name="T30" fmla="*/ 0 w 32"/>
                  <a:gd name="T31" fmla="*/ 10 h 21"/>
                  <a:gd name="T32" fmla="*/ 0 w 32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1">
                    <a:moveTo>
                      <a:pt x="10" y="15"/>
                    </a:moveTo>
                    <a:lnTo>
                      <a:pt x="10" y="10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10"/>
                    </a:lnTo>
                    <a:lnTo>
                      <a:pt x="21" y="15"/>
                    </a:lnTo>
                    <a:lnTo>
                      <a:pt x="10" y="15"/>
                    </a:lnTo>
                    <a:close/>
                    <a:moveTo>
                      <a:pt x="0" y="10"/>
                    </a:moveTo>
                    <a:lnTo>
                      <a:pt x="32" y="10"/>
                    </a:lnTo>
                    <a:lnTo>
                      <a:pt x="32" y="21"/>
                    </a:lnTo>
                    <a:lnTo>
                      <a:pt x="0" y="21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3" name="Freeform 149"/>
              <p:cNvSpPr>
                <a:spLocks/>
              </p:cNvSpPr>
              <p:nvPr/>
            </p:nvSpPr>
            <p:spPr bwMode="auto">
              <a:xfrm>
                <a:off x="728" y="1716"/>
                <a:ext cx="1309" cy="647"/>
              </a:xfrm>
              <a:custGeom>
                <a:avLst/>
                <a:gdLst>
                  <a:gd name="T0" fmla="*/ 25 w 12011"/>
                  <a:gd name="T1" fmla="*/ 5811 h 5938"/>
                  <a:gd name="T2" fmla="*/ 2393 w 12011"/>
                  <a:gd name="T3" fmla="*/ 2851 h 5938"/>
                  <a:gd name="T4" fmla="*/ 2411 w 12011"/>
                  <a:gd name="T5" fmla="*/ 2835 h 5938"/>
                  <a:gd name="T6" fmla="*/ 4787 w 12011"/>
                  <a:gd name="T7" fmla="*/ 1355 h 5938"/>
                  <a:gd name="T8" fmla="*/ 4808 w 12011"/>
                  <a:gd name="T9" fmla="*/ 1347 h 5938"/>
                  <a:gd name="T10" fmla="*/ 7176 w 12011"/>
                  <a:gd name="T11" fmla="*/ 763 h 5938"/>
                  <a:gd name="T12" fmla="*/ 9548 w 12011"/>
                  <a:gd name="T13" fmla="*/ 4 h 5938"/>
                  <a:gd name="T14" fmla="*/ 9572 w 12011"/>
                  <a:gd name="T15" fmla="*/ 1 h 5938"/>
                  <a:gd name="T16" fmla="*/ 11940 w 12011"/>
                  <a:gd name="T17" fmla="*/ 89 h 5938"/>
                  <a:gd name="T18" fmla="*/ 12009 w 12011"/>
                  <a:gd name="T19" fmla="*/ 163 h 5938"/>
                  <a:gd name="T20" fmla="*/ 11935 w 12011"/>
                  <a:gd name="T21" fmla="*/ 232 h 5938"/>
                  <a:gd name="T22" fmla="*/ 9567 w 12011"/>
                  <a:gd name="T23" fmla="*/ 144 h 5938"/>
                  <a:gd name="T24" fmla="*/ 9591 w 12011"/>
                  <a:gd name="T25" fmla="*/ 141 h 5938"/>
                  <a:gd name="T26" fmla="*/ 7211 w 12011"/>
                  <a:gd name="T27" fmla="*/ 902 h 5938"/>
                  <a:gd name="T28" fmla="*/ 4843 w 12011"/>
                  <a:gd name="T29" fmla="*/ 1486 h 5938"/>
                  <a:gd name="T30" fmla="*/ 4864 w 12011"/>
                  <a:gd name="T31" fmla="*/ 1478 h 5938"/>
                  <a:gd name="T32" fmla="*/ 2488 w 12011"/>
                  <a:gd name="T33" fmla="*/ 2958 h 5938"/>
                  <a:gd name="T34" fmla="*/ 2506 w 12011"/>
                  <a:gd name="T35" fmla="*/ 2941 h 5938"/>
                  <a:gd name="T36" fmla="*/ 138 w 12011"/>
                  <a:gd name="T37" fmla="*/ 5901 h 5938"/>
                  <a:gd name="T38" fmla="*/ 36 w 12011"/>
                  <a:gd name="T39" fmla="*/ 5913 h 5938"/>
                  <a:gd name="T40" fmla="*/ 25 w 12011"/>
                  <a:gd name="T41" fmla="*/ 5811 h 5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11" h="5938">
                    <a:moveTo>
                      <a:pt x="25" y="5811"/>
                    </a:moveTo>
                    <a:lnTo>
                      <a:pt x="2393" y="2851"/>
                    </a:lnTo>
                    <a:cubicBezTo>
                      <a:pt x="2398" y="2845"/>
                      <a:pt x="2404" y="2840"/>
                      <a:pt x="2411" y="2835"/>
                    </a:cubicBezTo>
                    <a:lnTo>
                      <a:pt x="4787" y="1355"/>
                    </a:lnTo>
                    <a:cubicBezTo>
                      <a:pt x="4794" y="1351"/>
                      <a:pt x="4801" y="1348"/>
                      <a:pt x="4808" y="1347"/>
                    </a:cubicBezTo>
                    <a:lnTo>
                      <a:pt x="7176" y="763"/>
                    </a:lnTo>
                    <a:lnTo>
                      <a:pt x="9548" y="4"/>
                    </a:lnTo>
                    <a:cubicBezTo>
                      <a:pt x="9555" y="1"/>
                      <a:pt x="9564" y="0"/>
                      <a:pt x="9572" y="1"/>
                    </a:cubicBezTo>
                    <a:lnTo>
                      <a:pt x="11940" y="89"/>
                    </a:lnTo>
                    <a:cubicBezTo>
                      <a:pt x="11980" y="90"/>
                      <a:pt x="12011" y="123"/>
                      <a:pt x="12009" y="163"/>
                    </a:cubicBezTo>
                    <a:cubicBezTo>
                      <a:pt x="12008" y="203"/>
                      <a:pt x="11975" y="234"/>
                      <a:pt x="11935" y="232"/>
                    </a:cubicBezTo>
                    <a:lnTo>
                      <a:pt x="9567" y="144"/>
                    </a:lnTo>
                    <a:lnTo>
                      <a:pt x="9591" y="141"/>
                    </a:lnTo>
                    <a:lnTo>
                      <a:pt x="7211" y="902"/>
                    </a:lnTo>
                    <a:lnTo>
                      <a:pt x="4843" y="1486"/>
                    </a:lnTo>
                    <a:lnTo>
                      <a:pt x="4864" y="1478"/>
                    </a:lnTo>
                    <a:lnTo>
                      <a:pt x="2488" y="2958"/>
                    </a:lnTo>
                    <a:lnTo>
                      <a:pt x="2506" y="2941"/>
                    </a:lnTo>
                    <a:lnTo>
                      <a:pt x="138" y="5901"/>
                    </a:lnTo>
                    <a:cubicBezTo>
                      <a:pt x="113" y="5932"/>
                      <a:pt x="68" y="5938"/>
                      <a:pt x="36" y="5913"/>
                    </a:cubicBezTo>
                    <a:cubicBezTo>
                      <a:pt x="5" y="5888"/>
                      <a:pt x="0" y="5843"/>
                      <a:pt x="25" y="5811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4" name="Oval 150"/>
              <p:cNvSpPr>
                <a:spLocks noChangeArrowheads="1"/>
              </p:cNvSpPr>
              <p:nvPr/>
            </p:nvSpPr>
            <p:spPr bwMode="auto">
              <a:xfrm>
                <a:off x="718" y="2336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5" name="Oval 151"/>
              <p:cNvSpPr>
                <a:spLocks noChangeArrowheads="1"/>
              </p:cNvSpPr>
              <p:nvPr/>
            </p:nvSpPr>
            <p:spPr bwMode="auto">
              <a:xfrm>
                <a:off x="718" y="233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6" name="Oval 152"/>
              <p:cNvSpPr>
                <a:spLocks noChangeArrowheads="1"/>
              </p:cNvSpPr>
              <p:nvPr/>
            </p:nvSpPr>
            <p:spPr bwMode="auto">
              <a:xfrm>
                <a:off x="976" y="2013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7" name="Oval 153"/>
              <p:cNvSpPr>
                <a:spLocks noChangeArrowheads="1"/>
              </p:cNvSpPr>
              <p:nvPr/>
            </p:nvSpPr>
            <p:spPr bwMode="auto">
              <a:xfrm>
                <a:off x="976" y="201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8" name="Oval 154"/>
              <p:cNvSpPr>
                <a:spLocks noChangeArrowheads="1"/>
              </p:cNvSpPr>
              <p:nvPr/>
            </p:nvSpPr>
            <p:spPr bwMode="auto">
              <a:xfrm>
                <a:off x="1234" y="1852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49" name="Oval 155"/>
              <p:cNvSpPr>
                <a:spLocks noChangeArrowheads="1"/>
              </p:cNvSpPr>
              <p:nvPr/>
            </p:nvSpPr>
            <p:spPr bwMode="auto">
              <a:xfrm>
                <a:off x="1234" y="1852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0" name="Oval 156"/>
              <p:cNvSpPr>
                <a:spLocks noChangeArrowheads="1"/>
              </p:cNvSpPr>
              <p:nvPr/>
            </p:nvSpPr>
            <p:spPr bwMode="auto">
              <a:xfrm>
                <a:off x="1493" y="1787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1" name="Oval 157"/>
              <p:cNvSpPr>
                <a:spLocks noChangeArrowheads="1"/>
              </p:cNvSpPr>
              <p:nvPr/>
            </p:nvSpPr>
            <p:spPr bwMode="auto">
              <a:xfrm>
                <a:off x="1493" y="1787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2" name="Oval 158"/>
              <p:cNvSpPr>
                <a:spLocks noChangeArrowheads="1"/>
              </p:cNvSpPr>
              <p:nvPr/>
            </p:nvSpPr>
            <p:spPr bwMode="auto">
              <a:xfrm>
                <a:off x="1751" y="1705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3" name="Oval 159"/>
              <p:cNvSpPr>
                <a:spLocks noChangeArrowheads="1"/>
              </p:cNvSpPr>
              <p:nvPr/>
            </p:nvSpPr>
            <p:spPr bwMode="auto">
              <a:xfrm>
                <a:off x="1751" y="1705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4" name="Oval 160"/>
              <p:cNvSpPr>
                <a:spLocks noChangeArrowheads="1"/>
              </p:cNvSpPr>
              <p:nvPr/>
            </p:nvSpPr>
            <p:spPr bwMode="auto">
              <a:xfrm>
                <a:off x="2010" y="1715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5" name="Oval 161"/>
              <p:cNvSpPr>
                <a:spLocks noChangeArrowheads="1"/>
              </p:cNvSpPr>
              <p:nvPr/>
            </p:nvSpPr>
            <p:spPr bwMode="auto">
              <a:xfrm>
                <a:off x="2010" y="1715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6" name="Freeform 162"/>
              <p:cNvSpPr>
                <a:spLocks/>
              </p:cNvSpPr>
              <p:nvPr/>
            </p:nvSpPr>
            <p:spPr bwMode="auto">
              <a:xfrm>
                <a:off x="728" y="1711"/>
                <a:ext cx="1309" cy="652"/>
              </a:xfrm>
              <a:custGeom>
                <a:avLst/>
                <a:gdLst>
                  <a:gd name="T0" fmla="*/ 30 w 12015"/>
                  <a:gd name="T1" fmla="*/ 5852 h 5983"/>
                  <a:gd name="T2" fmla="*/ 2398 w 12015"/>
                  <a:gd name="T3" fmla="*/ 3572 h 5983"/>
                  <a:gd name="T4" fmla="*/ 2406 w 12015"/>
                  <a:gd name="T5" fmla="*/ 3564 h 5983"/>
                  <a:gd name="T6" fmla="*/ 4782 w 12015"/>
                  <a:gd name="T7" fmla="*/ 1908 h 5983"/>
                  <a:gd name="T8" fmla="*/ 7158 w 12015"/>
                  <a:gd name="T9" fmla="*/ 656 h 5983"/>
                  <a:gd name="T10" fmla="*/ 7190 w 12015"/>
                  <a:gd name="T11" fmla="*/ 647 h 5983"/>
                  <a:gd name="T12" fmla="*/ 9566 w 12015"/>
                  <a:gd name="T13" fmla="*/ 583 h 5983"/>
                  <a:gd name="T14" fmla="*/ 9550 w 12015"/>
                  <a:gd name="T15" fmla="*/ 586 h 5983"/>
                  <a:gd name="T16" fmla="*/ 11918 w 12015"/>
                  <a:gd name="T17" fmla="*/ 10 h 5983"/>
                  <a:gd name="T18" fmla="*/ 12005 w 12015"/>
                  <a:gd name="T19" fmla="*/ 62 h 5983"/>
                  <a:gd name="T20" fmla="*/ 11952 w 12015"/>
                  <a:gd name="T21" fmla="*/ 149 h 5983"/>
                  <a:gd name="T22" fmla="*/ 9584 w 12015"/>
                  <a:gd name="T23" fmla="*/ 725 h 5983"/>
                  <a:gd name="T24" fmla="*/ 9569 w 12015"/>
                  <a:gd name="T25" fmla="*/ 727 h 5983"/>
                  <a:gd name="T26" fmla="*/ 7193 w 12015"/>
                  <a:gd name="T27" fmla="*/ 791 h 5983"/>
                  <a:gd name="T28" fmla="*/ 7225 w 12015"/>
                  <a:gd name="T29" fmla="*/ 783 h 5983"/>
                  <a:gd name="T30" fmla="*/ 4865 w 12015"/>
                  <a:gd name="T31" fmla="*/ 2027 h 5983"/>
                  <a:gd name="T32" fmla="*/ 2489 w 12015"/>
                  <a:gd name="T33" fmla="*/ 3683 h 5983"/>
                  <a:gd name="T34" fmla="*/ 2497 w 12015"/>
                  <a:gd name="T35" fmla="*/ 3675 h 5983"/>
                  <a:gd name="T36" fmla="*/ 129 w 12015"/>
                  <a:gd name="T37" fmla="*/ 5955 h 5983"/>
                  <a:gd name="T38" fmla="*/ 28 w 12015"/>
                  <a:gd name="T39" fmla="*/ 5953 h 5983"/>
                  <a:gd name="T40" fmla="*/ 30 w 12015"/>
                  <a:gd name="T41" fmla="*/ 5852 h 5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15" h="5983">
                    <a:moveTo>
                      <a:pt x="30" y="5852"/>
                    </a:moveTo>
                    <a:lnTo>
                      <a:pt x="2398" y="3572"/>
                    </a:lnTo>
                    <a:cubicBezTo>
                      <a:pt x="2400" y="3569"/>
                      <a:pt x="2403" y="3567"/>
                      <a:pt x="2406" y="3564"/>
                    </a:cubicBezTo>
                    <a:lnTo>
                      <a:pt x="4782" y="1908"/>
                    </a:lnTo>
                    <a:lnTo>
                      <a:pt x="7158" y="656"/>
                    </a:lnTo>
                    <a:cubicBezTo>
                      <a:pt x="7168" y="651"/>
                      <a:pt x="7178" y="648"/>
                      <a:pt x="7190" y="647"/>
                    </a:cubicBezTo>
                    <a:lnTo>
                      <a:pt x="9566" y="583"/>
                    </a:lnTo>
                    <a:lnTo>
                      <a:pt x="9550" y="586"/>
                    </a:lnTo>
                    <a:lnTo>
                      <a:pt x="11918" y="10"/>
                    </a:lnTo>
                    <a:cubicBezTo>
                      <a:pt x="11957" y="0"/>
                      <a:pt x="11996" y="24"/>
                      <a:pt x="12005" y="62"/>
                    </a:cubicBezTo>
                    <a:cubicBezTo>
                      <a:pt x="12015" y="101"/>
                      <a:pt x="11991" y="140"/>
                      <a:pt x="11952" y="149"/>
                    </a:cubicBezTo>
                    <a:lnTo>
                      <a:pt x="9584" y="725"/>
                    </a:lnTo>
                    <a:cubicBezTo>
                      <a:pt x="9580" y="727"/>
                      <a:pt x="9574" y="727"/>
                      <a:pt x="9569" y="727"/>
                    </a:cubicBezTo>
                    <a:lnTo>
                      <a:pt x="7193" y="791"/>
                    </a:lnTo>
                    <a:lnTo>
                      <a:pt x="7225" y="783"/>
                    </a:lnTo>
                    <a:lnTo>
                      <a:pt x="4865" y="2027"/>
                    </a:lnTo>
                    <a:lnTo>
                      <a:pt x="2489" y="3683"/>
                    </a:lnTo>
                    <a:lnTo>
                      <a:pt x="2497" y="3675"/>
                    </a:lnTo>
                    <a:lnTo>
                      <a:pt x="129" y="5955"/>
                    </a:lnTo>
                    <a:cubicBezTo>
                      <a:pt x="101" y="5983"/>
                      <a:pt x="55" y="5982"/>
                      <a:pt x="28" y="5953"/>
                    </a:cubicBezTo>
                    <a:cubicBezTo>
                      <a:pt x="0" y="5925"/>
                      <a:pt x="1" y="5879"/>
                      <a:pt x="30" y="5852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7" name="Oval 163"/>
              <p:cNvSpPr>
                <a:spLocks noChangeArrowheads="1"/>
              </p:cNvSpPr>
              <p:nvPr/>
            </p:nvSpPr>
            <p:spPr bwMode="auto">
              <a:xfrm>
                <a:off x="718" y="2336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8" name="Oval 164"/>
              <p:cNvSpPr>
                <a:spLocks noChangeArrowheads="1"/>
              </p:cNvSpPr>
              <p:nvPr/>
            </p:nvSpPr>
            <p:spPr bwMode="auto">
              <a:xfrm>
                <a:off x="718" y="233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59" name="Oval 165"/>
              <p:cNvSpPr>
                <a:spLocks noChangeArrowheads="1"/>
              </p:cNvSpPr>
              <p:nvPr/>
            </p:nvSpPr>
            <p:spPr bwMode="auto">
              <a:xfrm>
                <a:off x="976" y="2087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0" name="Oval 166"/>
              <p:cNvSpPr>
                <a:spLocks noChangeArrowheads="1"/>
              </p:cNvSpPr>
              <p:nvPr/>
            </p:nvSpPr>
            <p:spPr bwMode="auto">
              <a:xfrm>
                <a:off x="976" y="2087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1" name="Oval 167"/>
              <p:cNvSpPr>
                <a:spLocks noChangeArrowheads="1"/>
              </p:cNvSpPr>
              <p:nvPr/>
            </p:nvSpPr>
            <p:spPr bwMode="auto">
              <a:xfrm>
                <a:off x="1234" y="1907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2" name="Oval 168"/>
              <p:cNvSpPr>
                <a:spLocks noChangeArrowheads="1"/>
              </p:cNvSpPr>
              <p:nvPr/>
            </p:nvSpPr>
            <p:spPr bwMode="auto">
              <a:xfrm>
                <a:off x="1234" y="1907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3" name="Oval 169"/>
              <p:cNvSpPr>
                <a:spLocks noChangeArrowheads="1"/>
              </p:cNvSpPr>
              <p:nvPr/>
            </p:nvSpPr>
            <p:spPr bwMode="auto">
              <a:xfrm>
                <a:off x="1493" y="1770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4" name="Oval 170"/>
              <p:cNvSpPr>
                <a:spLocks noChangeArrowheads="1"/>
              </p:cNvSpPr>
              <p:nvPr/>
            </p:nvSpPr>
            <p:spPr bwMode="auto">
              <a:xfrm>
                <a:off x="1493" y="1770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5" name="Oval 171"/>
              <p:cNvSpPr>
                <a:spLocks noChangeArrowheads="1"/>
              </p:cNvSpPr>
              <p:nvPr/>
            </p:nvSpPr>
            <p:spPr bwMode="auto">
              <a:xfrm>
                <a:off x="1751" y="1763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6" name="Oval 172"/>
              <p:cNvSpPr>
                <a:spLocks noChangeArrowheads="1"/>
              </p:cNvSpPr>
              <p:nvPr/>
            </p:nvSpPr>
            <p:spPr bwMode="auto">
              <a:xfrm>
                <a:off x="1751" y="1763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7" name="Oval 173"/>
              <p:cNvSpPr>
                <a:spLocks noChangeArrowheads="1"/>
              </p:cNvSpPr>
              <p:nvPr/>
            </p:nvSpPr>
            <p:spPr bwMode="auto">
              <a:xfrm>
                <a:off x="2010" y="1700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8" name="Oval 174"/>
              <p:cNvSpPr>
                <a:spLocks noChangeArrowheads="1"/>
              </p:cNvSpPr>
              <p:nvPr/>
            </p:nvSpPr>
            <p:spPr bwMode="auto">
              <a:xfrm>
                <a:off x="2010" y="1700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69" name="Rectangle 175"/>
              <p:cNvSpPr>
                <a:spLocks noChangeArrowheads="1"/>
              </p:cNvSpPr>
              <p:nvPr/>
            </p:nvSpPr>
            <p:spPr bwMode="auto">
              <a:xfrm>
                <a:off x="485" y="2301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0" name="Rectangle 176"/>
              <p:cNvSpPr>
                <a:spLocks noChangeArrowheads="1"/>
              </p:cNvSpPr>
              <p:nvPr/>
            </p:nvSpPr>
            <p:spPr bwMode="auto">
              <a:xfrm>
                <a:off x="485" y="2104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1" name="Rectangle 177"/>
              <p:cNvSpPr>
                <a:spLocks noChangeArrowheads="1"/>
              </p:cNvSpPr>
              <p:nvPr/>
            </p:nvSpPr>
            <p:spPr bwMode="auto">
              <a:xfrm>
                <a:off x="436" y="1906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2" name="Rectangle 178"/>
              <p:cNvSpPr>
                <a:spLocks noChangeArrowheads="1"/>
              </p:cNvSpPr>
              <p:nvPr/>
            </p:nvSpPr>
            <p:spPr bwMode="auto">
              <a:xfrm>
                <a:off x="436" y="1708"/>
                <a:ext cx="13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3" name="Rectangle 179"/>
              <p:cNvSpPr>
                <a:spLocks noChangeArrowheads="1"/>
              </p:cNvSpPr>
              <p:nvPr/>
            </p:nvSpPr>
            <p:spPr bwMode="auto">
              <a:xfrm>
                <a:off x="454" y="1539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4" name="Rectangle 180"/>
              <p:cNvSpPr>
                <a:spLocks noChangeArrowheads="1"/>
              </p:cNvSpPr>
              <p:nvPr/>
            </p:nvSpPr>
            <p:spPr bwMode="auto">
              <a:xfrm>
                <a:off x="1547" y="2054"/>
                <a:ext cx="431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TAPG1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5" name="Rectangle 181"/>
              <p:cNvSpPr>
                <a:spLocks noChangeArrowheads="1"/>
              </p:cNvSpPr>
              <p:nvPr/>
            </p:nvSpPr>
            <p:spPr bwMode="auto">
              <a:xfrm>
                <a:off x="1865" y="2005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6" name="Freeform 182"/>
              <p:cNvSpPr>
                <a:spLocks noEditPoints="1"/>
              </p:cNvSpPr>
              <p:nvPr/>
            </p:nvSpPr>
            <p:spPr bwMode="auto">
              <a:xfrm>
                <a:off x="2496" y="1560"/>
                <a:ext cx="1509" cy="638"/>
              </a:xfrm>
              <a:custGeom>
                <a:avLst/>
                <a:gdLst>
                  <a:gd name="T0" fmla="*/ 0 w 1509"/>
                  <a:gd name="T1" fmla="*/ 633 h 638"/>
                  <a:gd name="T2" fmla="*/ 1509 w 1509"/>
                  <a:gd name="T3" fmla="*/ 633 h 638"/>
                  <a:gd name="T4" fmla="*/ 1509 w 1509"/>
                  <a:gd name="T5" fmla="*/ 638 h 638"/>
                  <a:gd name="T6" fmla="*/ 0 w 1509"/>
                  <a:gd name="T7" fmla="*/ 638 h 638"/>
                  <a:gd name="T8" fmla="*/ 0 w 1509"/>
                  <a:gd name="T9" fmla="*/ 633 h 638"/>
                  <a:gd name="T10" fmla="*/ 0 w 1509"/>
                  <a:gd name="T11" fmla="*/ 475 h 638"/>
                  <a:gd name="T12" fmla="*/ 1509 w 1509"/>
                  <a:gd name="T13" fmla="*/ 475 h 638"/>
                  <a:gd name="T14" fmla="*/ 1509 w 1509"/>
                  <a:gd name="T15" fmla="*/ 480 h 638"/>
                  <a:gd name="T16" fmla="*/ 0 w 1509"/>
                  <a:gd name="T17" fmla="*/ 480 h 638"/>
                  <a:gd name="T18" fmla="*/ 0 w 1509"/>
                  <a:gd name="T19" fmla="*/ 475 h 638"/>
                  <a:gd name="T20" fmla="*/ 0 w 1509"/>
                  <a:gd name="T21" fmla="*/ 316 h 638"/>
                  <a:gd name="T22" fmla="*/ 1509 w 1509"/>
                  <a:gd name="T23" fmla="*/ 316 h 638"/>
                  <a:gd name="T24" fmla="*/ 1509 w 1509"/>
                  <a:gd name="T25" fmla="*/ 321 h 638"/>
                  <a:gd name="T26" fmla="*/ 0 w 1509"/>
                  <a:gd name="T27" fmla="*/ 321 h 638"/>
                  <a:gd name="T28" fmla="*/ 0 w 1509"/>
                  <a:gd name="T29" fmla="*/ 316 h 638"/>
                  <a:gd name="T30" fmla="*/ 0 w 1509"/>
                  <a:gd name="T31" fmla="*/ 158 h 638"/>
                  <a:gd name="T32" fmla="*/ 1509 w 1509"/>
                  <a:gd name="T33" fmla="*/ 158 h 638"/>
                  <a:gd name="T34" fmla="*/ 1509 w 1509"/>
                  <a:gd name="T35" fmla="*/ 164 h 638"/>
                  <a:gd name="T36" fmla="*/ 0 w 1509"/>
                  <a:gd name="T37" fmla="*/ 164 h 638"/>
                  <a:gd name="T38" fmla="*/ 0 w 1509"/>
                  <a:gd name="T39" fmla="*/ 158 h 638"/>
                  <a:gd name="T40" fmla="*/ 0 w 1509"/>
                  <a:gd name="T41" fmla="*/ 0 h 638"/>
                  <a:gd name="T42" fmla="*/ 1509 w 1509"/>
                  <a:gd name="T43" fmla="*/ 0 h 638"/>
                  <a:gd name="T44" fmla="*/ 1509 w 1509"/>
                  <a:gd name="T45" fmla="*/ 5 h 638"/>
                  <a:gd name="T46" fmla="*/ 0 w 1509"/>
                  <a:gd name="T47" fmla="*/ 5 h 638"/>
                  <a:gd name="T48" fmla="*/ 0 w 1509"/>
                  <a:gd name="T49" fmla="*/ 0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09" h="638">
                    <a:moveTo>
                      <a:pt x="0" y="633"/>
                    </a:moveTo>
                    <a:lnTo>
                      <a:pt x="1509" y="633"/>
                    </a:lnTo>
                    <a:lnTo>
                      <a:pt x="1509" y="638"/>
                    </a:lnTo>
                    <a:lnTo>
                      <a:pt x="0" y="638"/>
                    </a:lnTo>
                    <a:lnTo>
                      <a:pt x="0" y="633"/>
                    </a:lnTo>
                    <a:close/>
                    <a:moveTo>
                      <a:pt x="0" y="475"/>
                    </a:moveTo>
                    <a:lnTo>
                      <a:pt x="1509" y="475"/>
                    </a:lnTo>
                    <a:lnTo>
                      <a:pt x="1509" y="480"/>
                    </a:lnTo>
                    <a:lnTo>
                      <a:pt x="0" y="480"/>
                    </a:lnTo>
                    <a:lnTo>
                      <a:pt x="0" y="475"/>
                    </a:lnTo>
                    <a:close/>
                    <a:moveTo>
                      <a:pt x="0" y="316"/>
                    </a:moveTo>
                    <a:lnTo>
                      <a:pt x="1509" y="316"/>
                    </a:lnTo>
                    <a:lnTo>
                      <a:pt x="1509" y="321"/>
                    </a:lnTo>
                    <a:lnTo>
                      <a:pt x="0" y="321"/>
                    </a:lnTo>
                    <a:lnTo>
                      <a:pt x="0" y="316"/>
                    </a:lnTo>
                    <a:close/>
                    <a:moveTo>
                      <a:pt x="0" y="158"/>
                    </a:moveTo>
                    <a:lnTo>
                      <a:pt x="1509" y="158"/>
                    </a:lnTo>
                    <a:lnTo>
                      <a:pt x="1509" y="164"/>
                    </a:lnTo>
                    <a:lnTo>
                      <a:pt x="0" y="164"/>
                    </a:lnTo>
                    <a:lnTo>
                      <a:pt x="0" y="158"/>
                    </a:lnTo>
                    <a:close/>
                    <a:moveTo>
                      <a:pt x="0" y="0"/>
                    </a:moveTo>
                    <a:lnTo>
                      <a:pt x="1509" y="0"/>
                    </a:lnTo>
                    <a:lnTo>
                      <a:pt x="1509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77" name="Freeform 183"/>
              <p:cNvSpPr>
                <a:spLocks noEditPoints="1"/>
              </p:cNvSpPr>
              <p:nvPr/>
            </p:nvSpPr>
            <p:spPr bwMode="auto">
              <a:xfrm>
                <a:off x="2491" y="1557"/>
                <a:ext cx="1519" cy="802"/>
              </a:xfrm>
              <a:custGeom>
                <a:avLst/>
                <a:gdLst>
                  <a:gd name="T0" fmla="*/ 0 w 6972"/>
                  <a:gd name="T1" fmla="*/ 24 h 3680"/>
                  <a:gd name="T2" fmla="*/ 24 w 6972"/>
                  <a:gd name="T3" fmla="*/ 0 h 3680"/>
                  <a:gd name="T4" fmla="*/ 6948 w 6972"/>
                  <a:gd name="T5" fmla="*/ 0 h 3680"/>
                  <a:gd name="T6" fmla="*/ 6972 w 6972"/>
                  <a:gd name="T7" fmla="*/ 24 h 3680"/>
                  <a:gd name="T8" fmla="*/ 6972 w 6972"/>
                  <a:gd name="T9" fmla="*/ 3656 h 3680"/>
                  <a:gd name="T10" fmla="*/ 6948 w 6972"/>
                  <a:gd name="T11" fmla="*/ 3680 h 3680"/>
                  <a:gd name="T12" fmla="*/ 24 w 6972"/>
                  <a:gd name="T13" fmla="*/ 3680 h 3680"/>
                  <a:gd name="T14" fmla="*/ 0 w 6972"/>
                  <a:gd name="T15" fmla="*/ 3656 h 3680"/>
                  <a:gd name="T16" fmla="*/ 0 w 6972"/>
                  <a:gd name="T17" fmla="*/ 24 h 3680"/>
                  <a:gd name="T18" fmla="*/ 48 w 6972"/>
                  <a:gd name="T19" fmla="*/ 3656 h 3680"/>
                  <a:gd name="T20" fmla="*/ 24 w 6972"/>
                  <a:gd name="T21" fmla="*/ 3632 h 3680"/>
                  <a:gd name="T22" fmla="*/ 6948 w 6972"/>
                  <a:gd name="T23" fmla="*/ 3632 h 3680"/>
                  <a:gd name="T24" fmla="*/ 6924 w 6972"/>
                  <a:gd name="T25" fmla="*/ 3656 h 3680"/>
                  <a:gd name="T26" fmla="*/ 6924 w 6972"/>
                  <a:gd name="T27" fmla="*/ 24 h 3680"/>
                  <a:gd name="T28" fmla="*/ 6948 w 6972"/>
                  <a:gd name="T29" fmla="*/ 48 h 3680"/>
                  <a:gd name="T30" fmla="*/ 24 w 6972"/>
                  <a:gd name="T31" fmla="*/ 48 h 3680"/>
                  <a:gd name="T32" fmla="*/ 48 w 6972"/>
                  <a:gd name="T33" fmla="*/ 24 h 3680"/>
                  <a:gd name="T34" fmla="*/ 48 w 6972"/>
                  <a:gd name="T35" fmla="*/ 3656 h 3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72" h="368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6948" y="0"/>
                    </a:lnTo>
                    <a:cubicBezTo>
                      <a:pt x="6962" y="0"/>
                      <a:pt x="6972" y="11"/>
                      <a:pt x="6972" y="24"/>
                    </a:cubicBezTo>
                    <a:lnTo>
                      <a:pt x="6972" y="3656"/>
                    </a:lnTo>
                    <a:cubicBezTo>
                      <a:pt x="6972" y="3670"/>
                      <a:pt x="6962" y="3680"/>
                      <a:pt x="6948" y="3680"/>
                    </a:cubicBezTo>
                    <a:lnTo>
                      <a:pt x="24" y="3680"/>
                    </a:lnTo>
                    <a:cubicBezTo>
                      <a:pt x="11" y="3680"/>
                      <a:pt x="0" y="3670"/>
                      <a:pt x="0" y="3656"/>
                    </a:cubicBezTo>
                    <a:lnTo>
                      <a:pt x="0" y="24"/>
                    </a:lnTo>
                    <a:close/>
                    <a:moveTo>
                      <a:pt x="48" y="3656"/>
                    </a:moveTo>
                    <a:lnTo>
                      <a:pt x="24" y="3632"/>
                    </a:lnTo>
                    <a:lnTo>
                      <a:pt x="6948" y="3632"/>
                    </a:lnTo>
                    <a:lnTo>
                      <a:pt x="6924" y="3656"/>
                    </a:lnTo>
                    <a:lnTo>
                      <a:pt x="6924" y="24"/>
                    </a:lnTo>
                    <a:lnTo>
                      <a:pt x="6948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3656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78" name="Rectangle 184"/>
              <p:cNvSpPr>
                <a:spLocks noChangeArrowheads="1"/>
              </p:cNvSpPr>
              <p:nvPr/>
            </p:nvSpPr>
            <p:spPr bwMode="auto">
              <a:xfrm>
                <a:off x="2490" y="1562"/>
                <a:ext cx="12" cy="79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79" name="Freeform 185"/>
              <p:cNvSpPr>
                <a:spLocks noEditPoints="1"/>
              </p:cNvSpPr>
              <p:nvPr/>
            </p:nvSpPr>
            <p:spPr bwMode="auto">
              <a:xfrm>
                <a:off x="2496" y="1556"/>
                <a:ext cx="26" cy="804"/>
              </a:xfrm>
              <a:custGeom>
                <a:avLst/>
                <a:gdLst>
                  <a:gd name="T0" fmla="*/ 0 w 26"/>
                  <a:gd name="T1" fmla="*/ 792 h 804"/>
                  <a:gd name="T2" fmla="*/ 26 w 26"/>
                  <a:gd name="T3" fmla="*/ 792 h 804"/>
                  <a:gd name="T4" fmla="*/ 26 w 26"/>
                  <a:gd name="T5" fmla="*/ 804 h 804"/>
                  <a:gd name="T6" fmla="*/ 0 w 26"/>
                  <a:gd name="T7" fmla="*/ 804 h 804"/>
                  <a:gd name="T8" fmla="*/ 0 w 26"/>
                  <a:gd name="T9" fmla="*/ 792 h 804"/>
                  <a:gd name="T10" fmla="*/ 0 w 26"/>
                  <a:gd name="T11" fmla="*/ 633 h 804"/>
                  <a:gd name="T12" fmla="*/ 26 w 26"/>
                  <a:gd name="T13" fmla="*/ 633 h 804"/>
                  <a:gd name="T14" fmla="*/ 26 w 26"/>
                  <a:gd name="T15" fmla="*/ 645 h 804"/>
                  <a:gd name="T16" fmla="*/ 0 w 26"/>
                  <a:gd name="T17" fmla="*/ 645 h 804"/>
                  <a:gd name="T18" fmla="*/ 0 w 26"/>
                  <a:gd name="T19" fmla="*/ 633 h 804"/>
                  <a:gd name="T20" fmla="*/ 0 w 26"/>
                  <a:gd name="T21" fmla="*/ 475 h 804"/>
                  <a:gd name="T22" fmla="*/ 26 w 26"/>
                  <a:gd name="T23" fmla="*/ 475 h 804"/>
                  <a:gd name="T24" fmla="*/ 26 w 26"/>
                  <a:gd name="T25" fmla="*/ 488 h 804"/>
                  <a:gd name="T26" fmla="*/ 0 w 26"/>
                  <a:gd name="T27" fmla="*/ 488 h 804"/>
                  <a:gd name="T28" fmla="*/ 0 w 26"/>
                  <a:gd name="T29" fmla="*/ 475 h 804"/>
                  <a:gd name="T30" fmla="*/ 0 w 26"/>
                  <a:gd name="T31" fmla="*/ 317 h 804"/>
                  <a:gd name="T32" fmla="*/ 26 w 26"/>
                  <a:gd name="T33" fmla="*/ 317 h 804"/>
                  <a:gd name="T34" fmla="*/ 26 w 26"/>
                  <a:gd name="T35" fmla="*/ 329 h 804"/>
                  <a:gd name="T36" fmla="*/ 0 w 26"/>
                  <a:gd name="T37" fmla="*/ 329 h 804"/>
                  <a:gd name="T38" fmla="*/ 0 w 26"/>
                  <a:gd name="T39" fmla="*/ 317 h 804"/>
                  <a:gd name="T40" fmla="*/ 0 w 26"/>
                  <a:gd name="T41" fmla="*/ 159 h 804"/>
                  <a:gd name="T42" fmla="*/ 26 w 26"/>
                  <a:gd name="T43" fmla="*/ 159 h 804"/>
                  <a:gd name="T44" fmla="*/ 26 w 26"/>
                  <a:gd name="T45" fmla="*/ 171 h 804"/>
                  <a:gd name="T46" fmla="*/ 0 w 26"/>
                  <a:gd name="T47" fmla="*/ 171 h 804"/>
                  <a:gd name="T48" fmla="*/ 0 w 26"/>
                  <a:gd name="T49" fmla="*/ 159 h 804"/>
                  <a:gd name="T50" fmla="*/ 0 w 26"/>
                  <a:gd name="T51" fmla="*/ 0 h 804"/>
                  <a:gd name="T52" fmla="*/ 26 w 26"/>
                  <a:gd name="T53" fmla="*/ 0 h 804"/>
                  <a:gd name="T54" fmla="*/ 26 w 26"/>
                  <a:gd name="T55" fmla="*/ 12 h 804"/>
                  <a:gd name="T56" fmla="*/ 0 w 26"/>
                  <a:gd name="T57" fmla="*/ 12 h 804"/>
                  <a:gd name="T58" fmla="*/ 0 w 26"/>
                  <a:gd name="T5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804">
                    <a:moveTo>
                      <a:pt x="0" y="792"/>
                    </a:moveTo>
                    <a:lnTo>
                      <a:pt x="26" y="792"/>
                    </a:lnTo>
                    <a:lnTo>
                      <a:pt x="26" y="804"/>
                    </a:lnTo>
                    <a:lnTo>
                      <a:pt x="0" y="804"/>
                    </a:lnTo>
                    <a:lnTo>
                      <a:pt x="0" y="792"/>
                    </a:lnTo>
                    <a:close/>
                    <a:moveTo>
                      <a:pt x="0" y="633"/>
                    </a:moveTo>
                    <a:lnTo>
                      <a:pt x="26" y="633"/>
                    </a:lnTo>
                    <a:lnTo>
                      <a:pt x="26" y="645"/>
                    </a:lnTo>
                    <a:lnTo>
                      <a:pt x="0" y="645"/>
                    </a:lnTo>
                    <a:lnTo>
                      <a:pt x="0" y="633"/>
                    </a:lnTo>
                    <a:close/>
                    <a:moveTo>
                      <a:pt x="0" y="475"/>
                    </a:moveTo>
                    <a:lnTo>
                      <a:pt x="26" y="475"/>
                    </a:lnTo>
                    <a:lnTo>
                      <a:pt x="26" y="488"/>
                    </a:lnTo>
                    <a:lnTo>
                      <a:pt x="0" y="488"/>
                    </a:lnTo>
                    <a:lnTo>
                      <a:pt x="0" y="475"/>
                    </a:lnTo>
                    <a:close/>
                    <a:moveTo>
                      <a:pt x="0" y="317"/>
                    </a:moveTo>
                    <a:lnTo>
                      <a:pt x="26" y="317"/>
                    </a:lnTo>
                    <a:lnTo>
                      <a:pt x="26" y="329"/>
                    </a:lnTo>
                    <a:lnTo>
                      <a:pt x="0" y="329"/>
                    </a:lnTo>
                    <a:lnTo>
                      <a:pt x="0" y="317"/>
                    </a:lnTo>
                    <a:close/>
                    <a:moveTo>
                      <a:pt x="0" y="159"/>
                    </a:moveTo>
                    <a:lnTo>
                      <a:pt x="26" y="159"/>
                    </a:lnTo>
                    <a:lnTo>
                      <a:pt x="26" y="171"/>
                    </a:lnTo>
                    <a:lnTo>
                      <a:pt x="0" y="171"/>
                    </a:lnTo>
                    <a:lnTo>
                      <a:pt x="0" y="159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0" name="Rectangle 186"/>
              <p:cNvSpPr>
                <a:spLocks noChangeArrowheads="1"/>
              </p:cNvSpPr>
              <p:nvPr/>
            </p:nvSpPr>
            <p:spPr bwMode="auto">
              <a:xfrm>
                <a:off x="2496" y="2348"/>
                <a:ext cx="1509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1" name="Freeform 187"/>
              <p:cNvSpPr>
                <a:spLocks noEditPoints="1"/>
              </p:cNvSpPr>
              <p:nvPr/>
            </p:nvSpPr>
            <p:spPr bwMode="auto">
              <a:xfrm>
                <a:off x="2490" y="2354"/>
                <a:ext cx="1521" cy="26"/>
              </a:xfrm>
              <a:custGeom>
                <a:avLst/>
                <a:gdLst>
                  <a:gd name="T0" fmla="*/ 12 w 1521"/>
                  <a:gd name="T1" fmla="*/ 0 h 26"/>
                  <a:gd name="T2" fmla="*/ 12 w 1521"/>
                  <a:gd name="T3" fmla="*/ 26 h 26"/>
                  <a:gd name="T4" fmla="*/ 0 w 1521"/>
                  <a:gd name="T5" fmla="*/ 26 h 26"/>
                  <a:gd name="T6" fmla="*/ 0 w 1521"/>
                  <a:gd name="T7" fmla="*/ 0 h 26"/>
                  <a:gd name="T8" fmla="*/ 12 w 1521"/>
                  <a:gd name="T9" fmla="*/ 0 h 26"/>
                  <a:gd name="T10" fmla="*/ 263 w 1521"/>
                  <a:gd name="T11" fmla="*/ 0 h 26"/>
                  <a:gd name="T12" fmla="*/ 263 w 1521"/>
                  <a:gd name="T13" fmla="*/ 26 h 26"/>
                  <a:gd name="T14" fmla="*/ 251 w 1521"/>
                  <a:gd name="T15" fmla="*/ 26 h 26"/>
                  <a:gd name="T16" fmla="*/ 251 w 1521"/>
                  <a:gd name="T17" fmla="*/ 0 h 26"/>
                  <a:gd name="T18" fmla="*/ 263 w 1521"/>
                  <a:gd name="T19" fmla="*/ 0 h 26"/>
                  <a:gd name="T20" fmla="*/ 515 w 1521"/>
                  <a:gd name="T21" fmla="*/ 0 h 26"/>
                  <a:gd name="T22" fmla="*/ 515 w 1521"/>
                  <a:gd name="T23" fmla="*/ 26 h 26"/>
                  <a:gd name="T24" fmla="*/ 503 w 1521"/>
                  <a:gd name="T25" fmla="*/ 26 h 26"/>
                  <a:gd name="T26" fmla="*/ 503 w 1521"/>
                  <a:gd name="T27" fmla="*/ 0 h 26"/>
                  <a:gd name="T28" fmla="*/ 515 w 1521"/>
                  <a:gd name="T29" fmla="*/ 0 h 26"/>
                  <a:gd name="T30" fmla="*/ 767 w 1521"/>
                  <a:gd name="T31" fmla="*/ 0 h 26"/>
                  <a:gd name="T32" fmla="*/ 767 w 1521"/>
                  <a:gd name="T33" fmla="*/ 26 h 26"/>
                  <a:gd name="T34" fmla="*/ 755 w 1521"/>
                  <a:gd name="T35" fmla="*/ 26 h 26"/>
                  <a:gd name="T36" fmla="*/ 755 w 1521"/>
                  <a:gd name="T37" fmla="*/ 0 h 26"/>
                  <a:gd name="T38" fmla="*/ 767 w 1521"/>
                  <a:gd name="T39" fmla="*/ 0 h 26"/>
                  <a:gd name="T40" fmla="*/ 1018 w 1521"/>
                  <a:gd name="T41" fmla="*/ 0 h 26"/>
                  <a:gd name="T42" fmla="*/ 1018 w 1521"/>
                  <a:gd name="T43" fmla="*/ 26 h 26"/>
                  <a:gd name="T44" fmla="*/ 1006 w 1521"/>
                  <a:gd name="T45" fmla="*/ 26 h 26"/>
                  <a:gd name="T46" fmla="*/ 1006 w 1521"/>
                  <a:gd name="T47" fmla="*/ 0 h 26"/>
                  <a:gd name="T48" fmla="*/ 1018 w 1521"/>
                  <a:gd name="T49" fmla="*/ 0 h 26"/>
                  <a:gd name="T50" fmla="*/ 1270 w 1521"/>
                  <a:gd name="T51" fmla="*/ 0 h 26"/>
                  <a:gd name="T52" fmla="*/ 1270 w 1521"/>
                  <a:gd name="T53" fmla="*/ 26 h 26"/>
                  <a:gd name="T54" fmla="*/ 1258 w 1521"/>
                  <a:gd name="T55" fmla="*/ 26 h 26"/>
                  <a:gd name="T56" fmla="*/ 1258 w 1521"/>
                  <a:gd name="T57" fmla="*/ 0 h 26"/>
                  <a:gd name="T58" fmla="*/ 1270 w 1521"/>
                  <a:gd name="T59" fmla="*/ 0 h 26"/>
                  <a:gd name="T60" fmla="*/ 1521 w 1521"/>
                  <a:gd name="T61" fmla="*/ 0 h 26"/>
                  <a:gd name="T62" fmla="*/ 1521 w 1521"/>
                  <a:gd name="T63" fmla="*/ 26 h 26"/>
                  <a:gd name="T64" fmla="*/ 1509 w 1521"/>
                  <a:gd name="T65" fmla="*/ 26 h 26"/>
                  <a:gd name="T66" fmla="*/ 1509 w 1521"/>
                  <a:gd name="T67" fmla="*/ 0 h 26"/>
                  <a:gd name="T68" fmla="*/ 1521 w 1521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1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3" y="0"/>
                    </a:moveTo>
                    <a:lnTo>
                      <a:pt x="263" y="26"/>
                    </a:lnTo>
                    <a:lnTo>
                      <a:pt x="251" y="26"/>
                    </a:lnTo>
                    <a:lnTo>
                      <a:pt x="251" y="0"/>
                    </a:lnTo>
                    <a:lnTo>
                      <a:pt x="263" y="0"/>
                    </a:lnTo>
                    <a:close/>
                    <a:moveTo>
                      <a:pt x="515" y="0"/>
                    </a:moveTo>
                    <a:lnTo>
                      <a:pt x="515" y="26"/>
                    </a:lnTo>
                    <a:lnTo>
                      <a:pt x="503" y="26"/>
                    </a:lnTo>
                    <a:lnTo>
                      <a:pt x="503" y="0"/>
                    </a:lnTo>
                    <a:lnTo>
                      <a:pt x="515" y="0"/>
                    </a:lnTo>
                    <a:close/>
                    <a:moveTo>
                      <a:pt x="767" y="0"/>
                    </a:moveTo>
                    <a:lnTo>
                      <a:pt x="767" y="26"/>
                    </a:lnTo>
                    <a:lnTo>
                      <a:pt x="755" y="26"/>
                    </a:lnTo>
                    <a:lnTo>
                      <a:pt x="755" y="0"/>
                    </a:lnTo>
                    <a:lnTo>
                      <a:pt x="767" y="0"/>
                    </a:lnTo>
                    <a:close/>
                    <a:moveTo>
                      <a:pt x="1018" y="0"/>
                    </a:moveTo>
                    <a:lnTo>
                      <a:pt x="1018" y="26"/>
                    </a:lnTo>
                    <a:lnTo>
                      <a:pt x="1006" y="26"/>
                    </a:lnTo>
                    <a:lnTo>
                      <a:pt x="1006" y="0"/>
                    </a:lnTo>
                    <a:lnTo>
                      <a:pt x="1018" y="0"/>
                    </a:lnTo>
                    <a:close/>
                    <a:moveTo>
                      <a:pt x="1270" y="0"/>
                    </a:moveTo>
                    <a:lnTo>
                      <a:pt x="1270" y="26"/>
                    </a:lnTo>
                    <a:lnTo>
                      <a:pt x="1258" y="26"/>
                    </a:lnTo>
                    <a:lnTo>
                      <a:pt x="1258" y="0"/>
                    </a:lnTo>
                    <a:lnTo>
                      <a:pt x="1270" y="0"/>
                    </a:lnTo>
                    <a:close/>
                    <a:moveTo>
                      <a:pt x="1521" y="0"/>
                    </a:moveTo>
                    <a:lnTo>
                      <a:pt x="1521" y="26"/>
                    </a:lnTo>
                    <a:lnTo>
                      <a:pt x="1509" y="26"/>
                    </a:lnTo>
                    <a:lnTo>
                      <a:pt x="1509" y="0"/>
                    </a:lnTo>
                    <a:lnTo>
                      <a:pt x="15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2" name="Freeform 188"/>
              <p:cNvSpPr>
                <a:spLocks noEditPoints="1"/>
              </p:cNvSpPr>
              <p:nvPr/>
            </p:nvSpPr>
            <p:spPr bwMode="auto">
              <a:xfrm>
                <a:off x="2605" y="2349"/>
                <a:ext cx="33" cy="10"/>
              </a:xfrm>
              <a:custGeom>
                <a:avLst/>
                <a:gdLst>
                  <a:gd name="T0" fmla="*/ 14 w 33"/>
                  <a:gd name="T1" fmla="*/ 7 h 10"/>
                  <a:gd name="T2" fmla="*/ 14 w 33"/>
                  <a:gd name="T3" fmla="*/ 5 h 10"/>
                  <a:gd name="T4" fmla="*/ 14 w 33"/>
                  <a:gd name="T5" fmla="*/ 3 h 10"/>
                  <a:gd name="T6" fmla="*/ 19 w 33"/>
                  <a:gd name="T7" fmla="*/ 3 h 10"/>
                  <a:gd name="T8" fmla="*/ 19 w 33"/>
                  <a:gd name="T9" fmla="*/ 5 h 10"/>
                  <a:gd name="T10" fmla="*/ 19 w 33"/>
                  <a:gd name="T11" fmla="*/ 7 h 10"/>
                  <a:gd name="T12" fmla="*/ 14 w 33"/>
                  <a:gd name="T13" fmla="*/ 7 h 10"/>
                  <a:gd name="T14" fmla="*/ 0 w 33"/>
                  <a:gd name="T15" fmla="*/ 5 h 10"/>
                  <a:gd name="T16" fmla="*/ 33 w 33"/>
                  <a:gd name="T17" fmla="*/ 5 h 10"/>
                  <a:gd name="T18" fmla="*/ 33 w 33"/>
                  <a:gd name="T19" fmla="*/ 10 h 10"/>
                  <a:gd name="T20" fmla="*/ 0 w 33"/>
                  <a:gd name="T21" fmla="*/ 10 h 10"/>
                  <a:gd name="T22" fmla="*/ 0 w 33"/>
                  <a:gd name="T23" fmla="*/ 5 h 10"/>
                  <a:gd name="T24" fmla="*/ 0 w 33"/>
                  <a:gd name="T25" fmla="*/ 0 h 10"/>
                  <a:gd name="T26" fmla="*/ 33 w 33"/>
                  <a:gd name="T27" fmla="*/ 0 h 10"/>
                  <a:gd name="T28" fmla="*/ 33 w 33"/>
                  <a:gd name="T29" fmla="*/ 6 h 10"/>
                  <a:gd name="T30" fmla="*/ 0 w 33"/>
                  <a:gd name="T31" fmla="*/ 6 h 10"/>
                  <a:gd name="T32" fmla="*/ 0 w 33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0">
                    <a:moveTo>
                      <a:pt x="14" y="7"/>
                    </a:moveTo>
                    <a:lnTo>
                      <a:pt x="14" y="5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9" y="7"/>
                    </a:lnTo>
                    <a:lnTo>
                      <a:pt x="14" y="7"/>
                    </a:lnTo>
                    <a:close/>
                    <a:moveTo>
                      <a:pt x="0" y="5"/>
                    </a:moveTo>
                    <a:lnTo>
                      <a:pt x="33" y="5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3" name="Freeform 189"/>
              <p:cNvSpPr>
                <a:spLocks noEditPoints="1"/>
              </p:cNvSpPr>
              <p:nvPr/>
            </p:nvSpPr>
            <p:spPr bwMode="auto">
              <a:xfrm>
                <a:off x="2857" y="2343"/>
                <a:ext cx="32" cy="9"/>
              </a:xfrm>
              <a:custGeom>
                <a:avLst/>
                <a:gdLst>
                  <a:gd name="T0" fmla="*/ 14 w 32"/>
                  <a:gd name="T1" fmla="*/ 6 h 9"/>
                  <a:gd name="T2" fmla="*/ 14 w 32"/>
                  <a:gd name="T3" fmla="*/ 5 h 9"/>
                  <a:gd name="T4" fmla="*/ 14 w 32"/>
                  <a:gd name="T5" fmla="*/ 2 h 9"/>
                  <a:gd name="T6" fmla="*/ 19 w 32"/>
                  <a:gd name="T7" fmla="*/ 2 h 9"/>
                  <a:gd name="T8" fmla="*/ 19 w 32"/>
                  <a:gd name="T9" fmla="*/ 5 h 9"/>
                  <a:gd name="T10" fmla="*/ 19 w 32"/>
                  <a:gd name="T11" fmla="*/ 6 h 9"/>
                  <a:gd name="T12" fmla="*/ 14 w 32"/>
                  <a:gd name="T13" fmla="*/ 6 h 9"/>
                  <a:gd name="T14" fmla="*/ 0 w 32"/>
                  <a:gd name="T15" fmla="*/ 4 h 9"/>
                  <a:gd name="T16" fmla="*/ 32 w 32"/>
                  <a:gd name="T17" fmla="*/ 4 h 9"/>
                  <a:gd name="T18" fmla="*/ 32 w 32"/>
                  <a:gd name="T19" fmla="*/ 9 h 9"/>
                  <a:gd name="T20" fmla="*/ 0 w 32"/>
                  <a:gd name="T21" fmla="*/ 9 h 9"/>
                  <a:gd name="T22" fmla="*/ 0 w 32"/>
                  <a:gd name="T23" fmla="*/ 4 h 9"/>
                  <a:gd name="T24" fmla="*/ 0 w 32"/>
                  <a:gd name="T25" fmla="*/ 0 h 9"/>
                  <a:gd name="T26" fmla="*/ 32 w 32"/>
                  <a:gd name="T27" fmla="*/ 0 h 9"/>
                  <a:gd name="T28" fmla="*/ 32 w 32"/>
                  <a:gd name="T29" fmla="*/ 5 h 9"/>
                  <a:gd name="T30" fmla="*/ 0 w 32"/>
                  <a:gd name="T31" fmla="*/ 5 h 9"/>
                  <a:gd name="T32" fmla="*/ 0 w 32"/>
                  <a:gd name="T3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9">
                    <a:moveTo>
                      <a:pt x="14" y="6"/>
                    </a:moveTo>
                    <a:lnTo>
                      <a:pt x="14" y="5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5"/>
                    </a:lnTo>
                    <a:lnTo>
                      <a:pt x="19" y="6"/>
                    </a:lnTo>
                    <a:lnTo>
                      <a:pt x="14" y="6"/>
                    </a:lnTo>
                    <a:close/>
                    <a:moveTo>
                      <a:pt x="0" y="4"/>
                    </a:moveTo>
                    <a:lnTo>
                      <a:pt x="32" y="4"/>
                    </a:lnTo>
                    <a:lnTo>
                      <a:pt x="32" y="9"/>
                    </a:lnTo>
                    <a:lnTo>
                      <a:pt x="0" y="9"/>
                    </a:lnTo>
                    <a:lnTo>
                      <a:pt x="0" y="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4" name="Freeform 190"/>
              <p:cNvSpPr>
                <a:spLocks noEditPoints="1"/>
              </p:cNvSpPr>
              <p:nvPr/>
            </p:nvSpPr>
            <p:spPr bwMode="auto">
              <a:xfrm>
                <a:off x="3109" y="2013"/>
                <a:ext cx="32" cy="17"/>
              </a:xfrm>
              <a:custGeom>
                <a:avLst/>
                <a:gdLst>
                  <a:gd name="T0" fmla="*/ 13 w 32"/>
                  <a:gd name="T1" fmla="*/ 15 h 17"/>
                  <a:gd name="T2" fmla="*/ 13 w 32"/>
                  <a:gd name="T3" fmla="*/ 9 h 17"/>
                  <a:gd name="T4" fmla="*/ 13 w 32"/>
                  <a:gd name="T5" fmla="*/ 3 h 17"/>
                  <a:gd name="T6" fmla="*/ 18 w 32"/>
                  <a:gd name="T7" fmla="*/ 3 h 17"/>
                  <a:gd name="T8" fmla="*/ 18 w 32"/>
                  <a:gd name="T9" fmla="*/ 9 h 17"/>
                  <a:gd name="T10" fmla="*/ 18 w 32"/>
                  <a:gd name="T11" fmla="*/ 15 h 17"/>
                  <a:gd name="T12" fmla="*/ 13 w 32"/>
                  <a:gd name="T13" fmla="*/ 15 h 17"/>
                  <a:gd name="T14" fmla="*/ 0 w 32"/>
                  <a:gd name="T15" fmla="*/ 12 h 17"/>
                  <a:gd name="T16" fmla="*/ 32 w 32"/>
                  <a:gd name="T17" fmla="*/ 12 h 17"/>
                  <a:gd name="T18" fmla="*/ 32 w 32"/>
                  <a:gd name="T19" fmla="*/ 17 h 17"/>
                  <a:gd name="T20" fmla="*/ 0 w 32"/>
                  <a:gd name="T21" fmla="*/ 17 h 17"/>
                  <a:gd name="T22" fmla="*/ 0 w 32"/>
                  <a:gd name="T23" fmla="*/ 12 h 17"/>
                  <a:gd name="T24" fmla="*/ 0 w 32"/>
                  <a:gd name="T25" fmla="*/ 0 h 17"/>
                  <a:gd name="T26" fmla="*/ 32 w 32"/>
                  <a:gd name="T27" fmla="*/ 0 h 17"/>
                  <a:gd name="T28" fmla="*/ 32 w 32"/>
                  <a:gd name="T29" fmla="*/ 5 h 17"/>
                  <a:gd name="T30" fmla="*/ 0 w 32"/>
                  <a:gd name="T31" fmla="*/ 5 h 17"/>
                  <a:gd name="T32" fmla="*/ 0 w 32"/>
                  <a:gd name="T3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7">
                    <a:moveTo>
                      <a:pt x="13" y="15"/>
                    </a:moveTo>
                    <a:lnTo>
                      <a:pt x="13" y="9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18" y="9"/>
                    </a:lnTo>
                    <a:lnTo>
                      <a:pt x="18" y="15"/>
                    </a:lnTo>
                    <a:lnTo>
                      <a:pt x="13" y="15"/>
                    </a:lnTo>
                    <a:close/>
                    <a:moveTo>
                      <a:pt x="0" y="12"/>
                    </a:moveTo>
                    <a:lnTo>
                      <a:pt x="32" y="12"/>
                    </a:lnTo>
                    <a:lnTo>
                      <a:pt x="32" y="17"/>
                    </a:lnTo>
                    <a:lnTo>
                      <a:pt x="0" y="17"/>
                    </a:lnTo>
                    <a:lnTo>
                      <a:pt x="0" y="12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5" name="Freeform 191"/>
              <p:cNvSpPr>
                <a:spLocks noEditPoints="1"/>
              </p:cNvSpPr>
              <p:nvPr/>
            </p:nvSpPr>
            <p:spPr bwMode="auto">
              <a:xfrm>
                <a:off x="3360" y="1968"/>
                <a:ext cx="33" cy="8"/>
              </a:xfrm>
              <a:custGeom>
                <a:avLst/>
                <a:gdLst>
                  <a:gd name="T0" fmla="*/ 14 w 33"/>
                  <a:gd name="T1" fmla="*/ 5 h 8"/>
                  <a:gd name="T2" fmla="*/ 14 w 33"/>
                  <a:gd name="T3" fmla="*/ 3 h 8"/>
                  <a:gd name="T4" fmla="*/ 14 w 33"/>
                  <a:gd name="T5" fmla="*/ 2 h 8"/>
                  <a:gd name="T6" fmla="*/ 19 w 33"/>
                  <a:gd name="T7" fmla="*/ 2 h 8"/>
                  <a:gd name="T8" fmla="*/ 19 w 33"/>
                  <a:gd name="T9" fmla="*/ 3 h 8"/>
                  <a:gd name="T10" fmla="*/ 19 w 33"/>
                  <a:gd name="T11" fmla="*/ 5 h 8"/>
                  <a:gd name="T12" fmla="*/ 14 w 33"/>
                  <a:gd name="T13" fmla="*/ 5 h 8"/>
                  <a:gd name="T14" fmla="*/ 0 w 33"/>
                  <a:gd name="T15" fmla="*/ 2 h 8"/>
                  <a:gd name="T16" fmla="*/ 33 w 33"/>
                  <a:gd name="T17" fmla="*/ 2 h 8"/>
                  <a:gd name="T18" fmla="*/ 33 w 33"/>
                  <a:gd name="T19" fmla="*/ 8 h 8"/>
                  <a:gd name="T20" fmla="*/ 0 w 33"/>
                  <a:gd name="T21" fmla="*/ 8 h 8"/>
                  <a:gd name="T22" fmla="*/ 0 w 33"/>
                  <a:gd name="T23" fmla="*/ 2 h 8"/>
                  <a:gd name="T24" fmla="*/ 0 w 33"/>
                  <a:gd name="T25" fmla="*/ 0 h 8"/>
                  <a:gd name="T26" fmla="*/ 33 w 33"/>
                  <a:gd name="T27" fmla="*/ 0 h 8"/>
                  <a:gd name="T28" fmla="*/ 33 w 33"/>
                  <a:gd name="T29" fmla="*/ 5 h 8"/>
                  <a:gd name="T30" fmla="*/ 0 w 33"/>
                  <a:gd name="T31" fmla="*/ 5 h 8"/>
                  <a:gd name="T32" fmla="*/ 0 w 33"/>
                  <a:gd name="T3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8">
                    <a:moveTo>
                      <a:pt x="14" y="5"/>
                    </a:moveTo>
                    <a:lnTo>
                      <a:pt x="14" y="3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4" y="5"/>
                    </a:lnTo>
                    <a:close/>
                    <a:moveTo>
                      <a:pt x="0" y="2"/>
                    </a:moveTo>
                    <a:lnTo>
                      <a:pt x="33" y="2"/>
                    </a:lnTo>
                    <a:lnTo>
                      <a:pt x="33" y="8"/>
                    </a:lnTo>
                    <a:lnTo>
                      <a:pt x="0" y="8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6" name="Freeform 192"/>
              <p:cNvSpPr>
                <a:spLocks noEditPoints="1"/>
              </p:cNvSpPr>
              <p:nvPr/>
            </p:nvSpPr>
            <p:spPr bwMode="auto">
              <a:xfrm>
                <a:off x="3612" y="1813"/>
                <a:ext cx="32" cy="15"/>
              </a:xfrm>
              <a:custGeom>
                <a:avLst/>
                <a:gdLst>
                  <a:gd name="T0" fmla="*/ 13 w 32"/>
                  <a:gd name="T1" fmla="*/ 13 h 15"/>
                  <a:gd name="T2" fmla="*/ 13 w 32"/>
                  <a:gd name="T3" fmla="*/ 7 h 15"/>
                  <a:gd name="T4" fmla="*/ 13 w 32"/>
                  <a:gd name="T5" fmla="*/ 3 h 15"/>
                  <a:gd name="T6" fmla="*/ 18 w 32"/>
                  <a:gd name="T7" fmla="*/ 3 h 15"/>
                  <a:gd name="T8" fmla="*/ 18 w 32"/>
                  <a:gd name="T9" fmla="*/ 7 h 15"/>
                  <a:gd name="T10" fmla="*/ 18 w 32"/>
                  <a:gd name="T11" fmla="*/ 13 h 15"/>
                  <a:gd name="T12" fmla="*/ 13 w 32"/>
                  <a:gd name="T13" fmla="*/ 13 h 15"/>
                  <a:gd name="T14" fmla="*/ 0 w 32"/>
                  <a:gd name="T15" fmla="*/ 10 h 15"/>
                  <a:gd name="T16" fmla="*/ 32 w 32"/>
                  <a:gd name="T17" fmla="*/ 10 h 15"/>
                  <a:gd name="T18" fmla="*/ 32 w 32"/>
                  <a:gd name="T19" fmla="*/ 15 h 15"/>
                  <a:gd name="T20" fmla="*/ 0 w 32"/>
                  <a:gd name="T21" fmla="*/ 15 h 15"/>
                  <a:gd name="T22" fmla="*/ 0 w 32"/>
                  <a:gd name="T23" fmla="*/ 10 h 15"/>
                  <a:gd name="T24" fmla="*/ 0 w 32"/>
                  <a:gd name="T25" fmla="*/ 0 h 15"/>
                  <a:gd name="T26" fmla="*/ 32 w 32"/>
                  <a:gd name="T27" fmla="*/ 0 h 15"/>
                  <a:gd name="T28" fmla="*/ 32 w 32"/>
                  <a:gd name="T29" fmla="*/ 6 h 15"/>
                  <a:gd name="T30" fmla="*/ 0 w 32"/>
                  <a:gd name="T31" fmla="*/ 6 h 15"/>
                  <a:gd name="T32" fmla="*/ 0 w 32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5">
                    <a:moveTo>
                      <a:pt x="13" y="13"/>
                    </a:moveTo>
                    <a:lnTo>
                      <a:pt x="13" y="7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18" y="7"/>
                    </a:lnTo>
                    <a:lnTo>
                      <a:pt x="18" y="13"/>
                    </a:lnTo>
                    <a:lnTo>
                      <a:pt x="13" y="13"/>
                    </a:lnTo>
                    <a:close/>
                    <a:moveTo>
                      <a:pt x="0" y="10"/>
                    </a:moveTo>
                    <a:lnTo>
                      <a:pt x="32" y="10"/>
                    </a:lnTo>
                    <a:lnTo>
                      <a:pt x="32" y="15"/>
                    </a:lnTo>
                    <a:lnTo>
                      <a:pt x="0" y="15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7" name="Freeform 193"/>
              <p:cNvSpPr>
                <a:spLocks noEditPoints="1"/>
              </p:cNvSpPr>
              <p:nvPr/>
            </p:nvSpPr>
            <p:spPr bwMode="auto">
              <a:xfrm>
                <a:off x="3863" y="1741"/>
                <a:ext cx="33" cy="7"/>
              </a:xfrm>
              <a:custGeom>
                <a:avLst/>
                <a:gdLst>
                  <a:gd name="T0" fmla="*/ 14 w 33"/>
                  <a:gd name="T1" fmla="*/ 4 h 7"/>
                  <a:gd name="T2" fmla="*/ 14 w 33"/>
                  <a:gd name="T3" fmla="*/ 3 h 7"/>
                  <a:gd name="T4" fmla="*/ 14 w 33"/>
                  <a:gd name="T5" fmla="*/ 3 h 7"/>
                  <a:gd name="T6" fmla="*/ 19 w 33"/>
                  <a:gd name="T7" fmla="*/ 3 h 7"/>
                  <a:gd name="T8" fmla="*/ 19 w 33"/>
                  <a:gd name="T9" fmla="*/ 3 h 7"/>
                  <a:gd name="T10" fmla="*/ 19 w 33"/>
                  <a:gd name="T11" fmla="*/ 4 h 7"/>
                  <a:gd name="T12" fmla="*/ 14 w 33"/>
                  <a:gd name="T13" fmla="*/ 4 h 7"/>
                  <a:gd name="T14" fmla="*/ 0 w 33"/>
                  <a:gd name="T15" fmla="*/ 2 h 7"/>
                  <a:gd name="T16" fmla="*/ 33 w 33"/>
                  <a:gd name="T17" fmla="*/ 2 h 7"/>
                  <a:gd name="T18" fmla="*/ 33 w 33"/>
                  <a:gd name="T19" fmla="*/ 7 h 7"/>
                  <a:gd name="T20" fmla="*/ 0 w 33"/>
                  <a:gd name="T21" fmla="*/ 7 h 7"/>
                  <a:gd name="T22" fmla="*/ 0 w 33"/>
                  <a:gd name="T23" fmla="*/ 2 h 7"/>
                  <a:gd name="T24" fmla="*/ 0 w 33"/>
                  <a:gd name="T25" fmla="*/ 0 h 7"/>
                  <a:gd name="T26" fmla="*/ 33 w 33"/>
                  <a:gd name="T27" fmla="*/ 0 h 7"/>
                  <a:gd name="T28" fmla="*/ 33 w 33"/>
                  <a:gd name="T29" fmla="*/ 5 h 7"/>
                  <a:gd name="T30" fmla="*/ 0 w 33"/>
                  <a:gd name="T31" fmla="*/ 5 h 7"/>
                  <a:gd name="T32" fmla="*/ 0 w 33"/>
                  <a:gd name="T3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">
                    <a:moveTo>
                      <a:pt x="14" y="4"/>
                    </a:moveTo>
                    <a:lnTo>
                      <a:pt x="14" y="3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14" y="4"/>
                    </a:lnTo>
                    <a:close/>
                    <a:moveTo>
                      <a:pt x="0" y="2"/>
                    </a:moveTo>
                    <a:lnTo>
                      <a:pt x="33" y="2"/>
                    </a:lnTo>
                    <a:lnTo>
                      <a:pt x="33" y="7"/>
                    </a:lnTo>
                    <a:lnTo>
                      <a:pt x="0" y="7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8" name="Freeform 194"/>
              <p:cNvSpPr>
                <a:spLocks noEditPoints="1"/>
              </p:cNvSpPr>
              <p:nvPr/>
            </p:nvSpPr>
            <p:spPr bwMode="auto">
              <a:xfrm>
                <a:off x="2605" y="2348"/>
                <a:ext cx="33" cy="12"/>
              </a:xfrm>
              <a:custGeom>
                <a:avLst/>
                <a:gdLst>
                  <a:gd name="T0" fmla="*/ 14 w 33"/>
                  <a:gd name="T1" fmla="*/ 9 h 12"/>
                  <a:gd name="T2" fmla="*/ 14 w 33"/>
                  <a:gd name="T3" fmla="*/ 6 h 12"/>
                  <a:gd name="T4" fmla="*/ 14 w 33"/>
                  <a:gd name="T5" fmla="*/ 2 h 12"/>
                  <a:gd name="T6" fmla="*/ 19 w 33"/>
                  <a:gd name="T7" fmla="*/ 2 h 12"/>
                  <a:gd name="T8" fmla="*/ 19 w 33"/>
                  <a:gd name="T9" fmla="*/ 6 h 12"/>
                  <a:gd name="T10" fmla="*/ 19 w 33"/>
                  <a:gd name="T11" fmla="*/ 9 h 12"/>
                  <a:gd name="T12" fmla="*/ 14 w 33"/>
                  <a:gd name="T13" fmla="*/ 9 h 12"/>
                  <a:gd name="T14" fmla="*/ 0 w 33"/>
                  <a:gd name="T15" fmla="*/ 7 h 12"/>
                  <a:gd name="T16" fmla="*/ 33 w 33"/>
                  <a:gd name="T17" fmla="*/ 7 h 12"/>
                  <a:gd name="T18" fmla="*/ 33 w 33"/>
                  <a:gd name="T19" fmla="*/ 12 h 12"/>
                  <a:gd name="T20" fmla="*/ 0 w 33"/>
                  <a:gd name="T21" fmla="*/ 12 h 12"/>
                  <a:gd name="T22" fmla="*/ 0 w 33"/>
                  <a:gd name="T23" fmla="*/ 7 h 12"/>
                  <a:gd name="T24" fmla="*/ 0 w 33"/>
                  <a:gd name="T25" fmla="*/ 0 h 12"/>
                  <a:gd name="T26" fmla="*/ 33 w 33"/>
                  <a:gd name="T27" fmla="*/ 0 h 12"/>
                  <a:gd name="T28" fmla="*/ 33 w 33"/>
                  <a:gd name="T29" fmla="*/ 5 h 12"/>
                  <a:gd name="T30" fmla="*/ 0 w 33"/>
                  <a:gd name="T31" fmla="*/ 5 h 12"/>
                  <a:gd name="T32" fmla="*/ 0 w 33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2">
                    <a:moveTo>
                      <a:pt x="14" y="9"/>
                    </a:moveTo>
                    <a:lnTo>
                      <a:pt x="14" y="6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6"/>
                    </a:lnTo>
                    <a:lnTo>
                      <a:pt x="19" y="9"/>
                    </a:lnTo>
                    <a:lnTo>
                      <a:pt x="14" y="9"/>
                    </a:lnTo>
                    <a:close/>
                    <a:moveTo>
                      <a:pt x="0" y="7"/>
                    </a:moveTo>
                    <a:lnTo>
                      <a:pt x="33" y="7"/>
                    </a:lnTo>
                    <a:lnTo>
                      <a:pt x="33" y="12"/>
                    </a:lnTo>
                    <a:lnTo>
                      <a:pt x="0" y="12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89" name="Freeform 195"/>
              <p:cNvSpPr>
                <a:spLocks noEditPoints="1"/>
              </p:cNvSpPr>
              <p:nvPr/>
            </p:nvSpPr>
            <p:spPr bwMode="auto">
              <a:xfrm>
                <a:off x="2857" y="2299"/>
                <a:ext cx="32" cy="10"/>
              </a:xfrm>
              <a:custGeom>
                <a:avLst/>
                <a:gdLst>
                  <a:gd name="T0" fmla="*/ 14 w 32"/>
                  <a:gd name="T1" fmla="*/ 7 h 10"/>
                  <a:gd name="T2" fmla="*/ 14 w 32"/>
                  <a:gd name="T3" fmla="*/ 5 h 10"/>
                  <a:gd name="T4" fmla="*/ 14 w 32"/>
                  <a:gd name="T5" fmla="*/ 3 h 10"/>
                  <a:gd name="T6" fmla="*/ 19 w 32"/>
                  <a:gd name="T7" fmla="*/ 3 h 10"/>
                  <a:gd name="T8" fmla="*/ 19 w 32"/>
                  <a:gd name="T9" fmla="*/ 5 h 10"/>
                  <a:gd name="T10" fmla="*/ 19 w 32"/>
                  <a:gd name="T11" fmla="*/ 7 h 10"/>
                  <a:gd name="T12" fmla="*/ 14 w 32"/>
                  <a:gd name="T13" fmla="*/ 7 h 10"/>
                  <a:gd name="T14" fmla="*/ 0 w 32"/>
                  <a:gd name="T15" fmla="*/ 4 h 10"/>
                  <a:gd name="T16" fmla="*/ 32 w 32"/>
                  <a:gd name="T17" fmla="*/ 4 h 10"/>
                  <a:gd name="T18" fmla="*/ 32 w 32"/>
                  <a:gd name="T19" fmla="*/ 10 h 10"/>
                  <a:gd name="T20" fmla="*/ 0 w 32"/>
                  <a:gd name="T21" fmla="*/ 10 h 10"/>
                  <a:gd name="T22" fmla="*/ 0 w 32"/>
                  <a:gd name="T23" fmla="*/ 4 h 10"/>
                  <a:gd name="T24" fmla="*/ 0 w 32"/>
                  <a:gd name="T25" fmla="*/ 0 h 10"/>
                  <a:gd name="T26" fmla="*/ 32 w 32"/>
                  <a:gd name="T27" fmla="*/ 0 h 10"/>
                  <a:gd name="T28" fmla="*/ 32 w 32"/>
                  <a:gd name="T29" fmla="*/ 5 h 10"/>
                  <a:gd name="T30" fmla="*/ 0 w 32"/>
                  <a:gd name="T31" fmla="*/ 5 h 10"/>
                  <a:gd name="T32" fmla="*/ 0 w 32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0">
                    <a:moveTo>
                      <a:pt x="14" y="7"/>
                    </a:moveTo>
                    <a:lnTo>
                      <a:pt x="14" y="5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9" y="7"/>
                    </a:lnTo>
                    <a:lnTo>
                      <a:pt x="14" y="7"/>
                    </a:lnTo>
                    <a:close/>
                    <a:moveTo>
                      <a:pt x="0" y="4"/>
                    </a:moveTo>
                    <a:lnTo>
                      <a:pt x="32" y="4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0" name="Freeform 196"/>
              <p:cNvSpPr>
                <a:spLocks noEditPoints="1"/>
              </p:cNvSpPr>
              <p:nvPr/>
            </p:nvSpPr>
            <p:spPr bwMode="auto">
              <a:xfrm>
                <a:off x="3109" y="2209"/>
                <a:ext cx="32" cy="17"/>
              </a:xfrm>
              <a:custGeom>
                <a:avLst/>
                <a:gdLst>
                  <a:gd name="T0" fmla="*/ 13 w 32"/>
                  <a:gd name="T1" fmla="*/ 14 h 17"/>
                  <a:gd name="T2" fmla="*/ 13 w 32"/>
                  <a:gd name="T3" fmla="*/ 8 h 17"/>
                  <a:gd name="T4" fmla="*/ 13 w 32"/>
                  <a:gd name="T5" fmla="*/ 3 h 17"/>
                  <a:gd name="T6" fmla="*/ 18 w 32"/>
                  <a:gd name="T7" fmla="*/ 3 h 17"/>
                  <a:gd name="T8" fmla="*/ 18 w 32"/>
                  <a:gd name="T9" fmla="*/ 8 h 17"/>
                  <a:gd name="T10" fmla="*/ 18 w 32"/>
                  <a:gd name="T11" fmla="*/ 14 h 17"/>
                  <a:gd name="T12" fmla="*/ 13 w 32"/>
                  <a:gd name="T13" fmla="*/ 14 h 17"/>
                  <a:gd name="T14" fmla="*/ 0 w 32"/>
                  <a:gd name="T15" fmla="*/ 11 h 17"/>
                  <a:gd name="T16" fmla="*/ 32 w 32"/>
                  <a:gd name="T17" fmla="*/ 11 h 17"/>
                  <a:gd name="T18" fmla="*/ 32 w 32"/>
                  <a:gd name="T19" fmla="*/ 17 h 17"/>
                  <a:gd name="T20" fmla="*/ 0 w 32"/>
                  <a:gd name="T21" fmla="*/ 17 h 17"/>
                  <a:gd name="T22" fmla="*/ 0 w 32"/>
                  <a:gd name="T23" fmla="*/ 11 h 17"/>
                  <a:gd name="T24" fmla="*/ 0 w 32"/>
                  <a:gd name="T25" fmla="*/ 0 h 17"/>
                  <a:gd name="T26" fmla="*/ 32 w 32"/>
                  <a:gd name="T27" fmla="*/ 0 h 17"/>
                  <a:gd name="T28" fmla="*/ 32 w 32"/>
                  <a:gd name="T29" fmla="*/ 5 h 17"/>
                  <a:gd name="T30" fmla="*/ 0 w 32"/>
                  <a:gd name="T31" fmla="*/ 5 h 17"/>
                  <a:gd name="T32" fmla="*/ 0 w 32"/>
                  <a:gd name="T3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7">
                    <a:moveTo>
                      <a:pt x="13" y="14"/>
                    </a:moveTo>
                    <a:lnTo>
                      <a:pt x="13" y="8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18" y="8"/>
                    </a:lnTo>
                    <a:lnTo>
                      <a:pt x="18" y="14"/>
                    </a:lnTo>
                    <a:lnTo>
                      <a:pt x="13" y="14"/>
                    </a:lnTo>
                    <a:close/>
                    <a:moveTo>
                      <a:pt x="0" y="11"/>
                    </a:moveTo>
                    <a:lnTo>
                      <a:pt x="32" y="11"/>
                    </a:lnTo>
                    <a:lnTo>
                      <a:pt x="32" y="17"/>
                    </a:lnTo>
                    <a:lnTo>
                      <a:pt x="0" y="17"/>
                    </a:lnTo>
                    <a:lnTo>
                      <a:pt x="0" y="11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1" name="Freeform 197"/>
              <p:cNvSpPr>
                <a:spLocks noEditPoints="1"/>
              </p:cNvSpPr>
              <p:nvPr/>
            </p:nvSpPr>
            <p:spPr bwMode="auto">
              <a:xfrm>
                <a:off x="3360" y="2010"/>
                <a:ext cx="33" cy="10"/>
              </a:xfrm>
              <a:custGeom>
                <a:avLst/>
                <a:gdLst>
                  <a:gd name="T0" fmla="*/ 14 w 33"/>
                  <a:gd name="T1" fmla="*/ 7 h 10"/>
                  <a:gd name="T2" fmla="*/ 14 w 33"/>
                  <a:gd name="T3" fmla="*/ 6 h 10"/>
                  <a:gd name="T4" fmla="*/ 14 w 33"/>
                  <a:gd name="T5" fmla="*/ 3 h 10"/>
                  <a:gd name="T6" fmla="*/ 19 w 33"/>
                  <a:gd name="T7" fmla="*/ 3 h 10"/>
                  <a:gd name="T8" fmla="*/ 19 w 33"/>
                  <a:gd name="T9" fmla="*/ 6 h 10"/>
                  <a:gd name="T10" fmla="*/ 19 w 33"/>
                  <a:gd name="T11" fmla="*/ 7 h 10"/>
                  <a:gd name="T12" fmla="*/ 14 w 33"/>
                  <a:gd name="T13" fmla="*/ 7 h 10"/>
                  <a:gd name="T14" fmla="*/ 0 w 33"/>
                  <a:gd name="T15" fmla="*/ 5 h 10"/>
                  <a:gd name="T16" fmla="*/ 33 w 33"/>
                  <a:gd name="T17" fmla="*/ 5 h 10"/>
                  <a:gd name="T18" fmla="*/ 33 w 33"/>
                  <a:gd name="T19" fmla="*/ 10 h 10"/>
                  <a:gd name="T20" fmla="*/ 0 w 33"/>
                  <a:gd name="T21" fmla="*/ 10 h 10"/>
                  <a:gd name="T22" fmla="*/ 0 w 33"/>
                  <a:gd name="T23" fmla="*/ 5 h 10"/>
                  <a:gd name="T24" fmla="*/ 0 w 33"/>
                  <a:gd name="T25" fmla="*/ 0 h 10"/>
                  <a:gd name="T26" fmla="*/ 33 w 33"/>
                  <a:gd name="T27" fmla="*/ 0 h 10"/>
                  <a:gd name="T28" fmla="*/ 33 w 33"/>
                  <a:gd name="T29" fmla="*/ 6 h 10"/>
                  <a:gd name="T30" fmla="*/ 0 w 33"/>
                  <a:gd name="T31" fmla="*/ 6 h 10"/>
                  <a:gd name="T32" fmla="*/ 0 w 33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0">
                    <a:moveTo>
                      <a:pt x="14" y="7"/>
                    </a:moveTo>
                    <a:lnTo>
                      <a:pt x="14" y="6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6"/>
                    </a:lnTo>
                    <a:lnTo>
                      <a:pt x="19" y="7"/>
                    </a:lnTo>
                    <a:lnTo>
                      <a:pt x="14" y="7"/>
                    </a:lnTo>
                    <a:close/>
                    <a:moveTo>
                      <a:pt x="0" y="5"/>
                    </a:moveTo>
                    <a:lnTo>
                      <a:pt x="33" y="5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2" name="Freeform 198"/>
              <p:cNvSpPr>
                <a:spLocks noEditPoints="1"/>
              </p:cNvSpPr>
              <p:nvPr/>
            </p:nvSpPr>
            <p:spPr bwMode="auto">
              <a:xfrm>
                <a:off x="3612" y="1912"/>
                <a:ext cx="32" cy="12"/>
              </a:xfrm>
              <a:custGeom>
                <a:avLst/>
                <a:gdLst>
                  <a:gd name="T0" fmla="*/ 13 w 32"/>
                  <a:gd name="T1" fmla="*/ 9 h 12"/>
                  <a:gd name="T2" fmla="*/ 13 w 32"/>
                  <a:gd name="T3" fmla="*/ 6 h 12"/>
                  <a:gd name="T4" fmla="*/ 13 w 32"/>
                  <a:gd name="T5" fmla="*/ 2 h 12"/>
                  <a:gd name="T6" fmla="*/ 18 w 32"/>
                  <a:gd name="T7" fmla="*/ 2 h 12"/>
                  <a:gd name="T8" fmla="*/ 18 w 32"/>
                  <a:gd name="T9" fmla="*/ 6 h 12"/>
                  <a:gd name="T10" fmla="*/ 18 w 32"/>
                  <a:gd name="T11" fmla="*/ 9 h 12"/>
                  <a:gd name="T12" fmla="*/ 13 w 32"/>
                  <a:gd name="T13" fmla="*/ 9 h 12"/>
                  <a:gd name="T14" fmla="*/ 0 w 32"/>
                  <a:gd name="T15" fmla="*/ 7 h 12"/>
                  <a:gd name="T16" fmla="*/ 32 w 32"/>
                  <a:gd name="T17" fmla="*/ 7 h 12"/>
                  <a:gd name="T18" fmla="*/ 32 w 32"/>
                  <a:gd name="T19" fmla="*/ 12 h 12"/>
                  <a:gd name="T20" fmla="*/ 0 w 32"/>
                  <a:gd name="T21" fmla="*/ 12 h 12"/>
                  <a:gd name="T22" fmla="*/ 0 w 32"/>
                  <a:gd name="T23" fmla="*/ 7 h 12"/>
                  <a:gd name="T24" fmla="*/ 0 w 32"/>
                  <a:gd name="T25" fmla="*/ 0 h 12"/>
                  <a:gd name="T26" fmla="*/ 32 w 32"/>
                  <a:gd name="T27" fmla="*/ 0 h 12"/>
                  <a:gd name="T28" fmla="*/ 32 w 32"/>
                  <a:gd name="T29" fmla="*/ 5 h 12"/>
                  <a:gd name="T30" fmla="*/ 0 w 32"/>
                  <a:gd name="T31" fmla="*/ 5 h 12"/>
                  <a:gd name="T32" fmla="*/ 0 w 32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2">
                    <a:moveTo>
                      <a:pt x="13" y="9"/>
                    </a:moveTo>
                    <a:lnTo>
                      <a:pt x="13" y="6"/>
                    </a:lnTo>
                    <a:lnTo>
                      <a:pt x="13" y="2"/>
                    </a:lnTo>
                    <a:lnTo>
                      <a:pt x="18" y="2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3" y="9"/>
                    </a:lnTo>
                    <a:close/>
                    <a:moveTo>
                      <a:pt x="0" y="7"/>
                    </a:moveTo>
                    <a:lnTo>
                      <a:pt x="32" y="7"/>
                    </a:lnTo>
                    <a:lnTo>
                      <a:pt x="32" y="12"/>
                    </a:lnTo>
                    <a:lnTo>
                      <a:pt x="0" y="12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3" name="Freeform 199"/>
              <p:cNvSpPr>
                <a:spLocks noEditPoints="1"/>
              </p:cNvSpPr>
              <p:nvPr/>
            </p:nvSpPr>
            <p:spPr bwMode="auto">
              <a:xfrm>
                <a:off x="3863" y="1858"/>
                <a:ext cx="33" cy="9"/>
              </a:xfrm>
              <a:custGeom>
                <a:avLst/>
                <a:gdLst>
                  <a:gd name="T0" fmla="*/ 14 w 33"/>
                  <a:gd name="T1" fmla="*/ 6 h 9"/>
                  <a:gd name="T2" fmla="*/ 14 w 33"/>
                  <a:gd name="T3" fmla="*/ 4 h 9"/>
                  <a:gd name="T4" fmla="*/ 14 w 33"/>
                  <a:gd name="T5" fmla="*/ 2 h 9"/>
                  <a:gd name="T6" fmla="*/ 19 w 33"/>
                  <a:gd name="T7" fmla="*/ 2 h 9"/>
                  <a:gd name="T8" fmla="*/ 19 w 33"/>
                  <a:gd name="T9" fmla="*/ 4 h 9"/>
                  <a:gd name="T10" fmla="*/ 19 w 33"/>
                  <a:gd name="T11" fmla="*/ 6 h 9"/>
                  <a:gd name="T12" fmla="*/ 14 w 33"/>
                  <a:gd name="T13" fmla="*/ 6 h 9"/>
                  <a:gd name="T14" fmla="*/ 0 w 33"/>
                  <a:gd name="T15" fmla="*/ 3 h 9"/>
                  <a:gd name="T16" fmla="*/ 33 w 33"/>
                  <a:gd name="T17" fmla="*/ 3 h 9"/>
                  <a:gd name="T18" fmla="*/ 33 w 33"/>
                  <a:gd name="T19" fmla="*/ 9 h 9"/>
                  <a:gd name="T20" fmla="*/ 0 w 33"/>
                  <a:gd name="T21" fmla="*/ 9 h 9"/>
                  <a:gd name="T22" fmla="*/ 0 w 33"/>
                  <a:gd name="T23" fmla="*/ 3 h 9"/>
                  <a:gd name="T24" fmla="*/ 0 w 33"/>
                  <a:gd name="T25" fmla="*/ 0 h 9"/>
                  <a:gd name="T26" fmla="*/ 33 w 33"/>
                  <a:gd name="T27" fmla="*/ 0 h 9"/>
                  <a:gd name="T28" fmla="*/ 33 w 33"/>
                  <a:gd name="T29" fmla="*/ 5 h 9"/>
                  <a:gd name="T30" fmla="*/ 0 w 33"/>
                  <a:gd name="T31" fmla="*/ 5 h 9"/>
                  <a:gd name="T32" fmla="*/ 0 w 33"/>
                  <a:gd name="T3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9">
                    <a:moveTo>
                      <a:pt x="14" y="6"/>
                    </a:moveTo>
                    <a:lnTo>
                      <a:pt x="14" y="4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4" y="6"/>
                    </a:lnTo>
                    <a:close/>
                    <a:moveTo>
                      <a:pt x="0" y="3"/>
                    </a:moveTo>
                    <a:lnTo>
                      <a:pt x="33" y="3"/>
                    </a:lnTo>
                    <a:lnTo>
                      <a:pt x="33" y="9"/>
                    </a:lnTo>
                    <a:lnTo>
                      <a:pt x="0" y="9"/>
                    </a:lnTo>
                    <a:lnTo>
                      <a:pt x="0" y="3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4" name="Freeform 200"/>
              <p:cNvSpPr>
                <a:spLocks/>
              </p:cNvSpPr>
              <p:nvPr/>
            </p:nvSpPr>
            <p:spPr bwMode="auto">
              <a:xfrm>
                <a:off x="2614" y="1736"/>
                <a:ext cx="1274" cy="626"/>
              </a:xfrm>
              <a:custGeom>
                <a:avLst/>
                <a:gdLst>
                  <a:gd name="T0" fmla="*/ 36 w 5849"/>
                  <a:gd name="T1" fmla="*/ 2800 h 2873"/>
                  <a:gd name="T2" fmla="*/ 1192 w 5849"/>
                  <a:gd name="T3" fmla="*/ 2772 h 2873"/>
                  <a:gd name="T4" fmla="*/ 1164 w 5849"/>
                  <a:gd name="T5" fmla="*/ 2787 h 2873"/>
                  <a:gd name="T6" fmla="*/ 2316 w 5849"/>
                  <a:gd name="T7" fmla="*/ 1291 h 2873"/>
                  <a:gd name="T8" fmla="*/ 2337 w 5849"/>
                  <a:gd name="T9" fmla="*/ 1277 h 2873"/>
                  <a:gd name="T10" fmla="*/ 3493 w 5849"/>
                  <a:gd name="T11" fmla="*/ 1045 h 2873"/>
                  <a:gd name="T12" fmla="*/ 3482 w 5849"/>
                  <a:gd name="T13" fmla="*/ 1050 h 2873"/>
                  <a:gd name="T14" fmla="*/ 4634 w 5849"/>
                  <a:gd name="T15" fmla="*/ 358 h 2873"/>
                  <a:gd name="T16" fmla="*/ 4642 w 5849"/>
                  <a:gd name="T17" fmla="*/ 354 h 2873"/>
                  <a:gd name="T18" fmla="*/ 5798 w 5849"/>
                  <a:gd name="T19" fmla="*/ 6 h 2873"/>
                  <a:gd name="T20" fmla="*/ 5843 w 5849"/>
                  <a:gd name="T21" fmla="*/ 30 h 2873"/>
                  <a:gd name="T22" fmla="*/ 5819 w 5849"/>
                  <a:gd name="T23" fmla="*/ 75 h 2873"/>
                  <a:gd name="T24" fmla="*/ 4663 w 5849"/>
                  <a:gd name="T25" fmla="*/ 423 h 2873"/>
                  <a:gd name="T26" fmla="*/ 4671 w 5849"/>
                  <a:gd name="T27" fmla="*/ 419 h 2873"/>
                  <a:gd name="T28" fmla="*/ 3519 w 5849"/>
                  <a:gd name="T29" fmla="*/ 1111 h 2873"/>
                  <a:gd name="T30" fmla="*/ 3508 w 5849"/>
                  <a:gd name="T31" fmla="*/ 1116 h 2873"/>
                  <a:gd name="T32" fmla="*/ 2352 w 5849"/>
                  <a:gd name="T33" fmla="*/ 1348 h 2873"/>
                  <a:gd name="T34" fmla="*/ 2373 w 5849"/>
                  <a:gd name="T35" fmla="*/ 1334 h 2873"/>
                  <a:gd name="T36" fmla="*/ 1221 w 5849"/>
                  <a:gd name="T37" fmla="*/ 2830 h 2873"/>
                  <a:gd name="T38" fmla="*/ 1193 w 5849"/>
                  <a:gd name="T39" fmla="*/ 2844 h 2873"/>
                  <a:gd name="T40" fmla="*/ 37 w 5849"/>
                  <a:gd name="T41" fmla="*/ 2872 h 2873"/>
                  <a:gd name="T42" fmla="*/ 0 w 5849"/>
                  <a:gd name="T43" fmla="*/ 2837 h 2873"/>
                  <a:gd name="T44" fmla="*/ 36 w 5849"/>
                  <a:gd name="T45" fmla="*/ 2800 h 2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49" h="2873">
                    <a:moveTo>
                      <a:pt x="36" y="2800"/>
                    </a:moveTo>
                    <a:lnTo>
                      <a:pt x="1192" y="2772"/>
                    </a:lnTo>
                    <a:lnTo>
                      <a:pt x="1164" y="2787"/>
                    </a:lnTo>
                    <a:lnTo>
                      <a:pt x="2316" y="1291"/>
                    </a:lnTo>
                    <a:cubicBezTo>
                      <a:pt x="2321" y="1284"/>
                      <a:pt x="2329" y="1279"/>
                      <a:pt x="2337" y="1277"/>
                    </a:cubicBezTo>
                    <a:lnTo>
                      <a:pt x="3493" y="1045"/>
                    </a:lnTo>
                    <a:lnTo>
                      <a:pt x="3482" y="1050"/>
                    </a:lnTo>
                    <a:lnTo>
                      <a:pt x="4634" y="358"/>
                    </a:lnTo>
                    <a:cubicBezTo>
                      <a:pt x="4636" y="356"/>
                      <a:pt x="4639" y="355"/>
                      <a:pt x="4642" y="354"/>
                    </a:cubicBezTo>
                    <a:lnTo>
                      <a:pt x="5798" y="6"/>
                    </a:lnTo>
                    <a:cubicBezTo>
                      <a:pt x="5817" y="0"/>
                      <a:pt x="5837" y="11"/>
                      <a:pt x="5843" y="30"/>
                    </a:cubicBezTo>
                    <a:cubicBezTo>
                      <a:pt x="5849" y="49"/>
                      <a:pt x="5838" y="69"/>
                      <a:pt x="5819" y="75"/>
                    </a:cubicBezTo>
                    <a:lnTo>
                      <a:pt x="4663" y="423"/>
                    </a:lnTo>
                    <a:lnTo>
                      <a:pt x="4671" y="419"/>
                    </a:lnTo>
                    <a:lnTo>
                      <a:pt x="3519" y="1111"/>
                    </a:lnTo>
                    <a:cubicBezTo>
                      <a:pt x="3515" y="1113"/>
                      <a:pt x="3512" y="1115"/>
                      <a:pt x="3508" y="1116"/>
                    </a:cubicBezTo>
                    <a:lnTo>
                      <a:pt x="2352" y="1348"/>
                    </a:lnTo>
                    <a:lnTo>
                      <a:pt x="2373" y="1334"/>
                    </a:lnTo>
                    <a:lnTo>
                      <a:pt x="1221" y="2830"/>
                    </a:lnTo>
                    <a:cubicBezTo>
                      <a:pt x="1214" y="2839"/>
                      <a:pt x="1204" y="2844"/>
                      <a:pt x="1193" y="2844"/>
                    </a:cubicBezTo>
                    <a:lnTo>
                      <a:pt x="37" y="2872"/>
                    </a:lnTo>
                    <a:cubicBezTo>
                      <a:pt x="17" y="2873"/>
                      <a:pt x="1" y="2857"/>
                      <a:pt x="0" y="2837"/>
                    </a:cubicBezTo>
                    <a:cubicBezTo>
                      <a:pt x="0" y="2817"/>
                      <a:pt x="16" y="2801"/>
                      <a:pt x="36" y="2800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5" name="Oval 201"/>
              <p:cNvSpPr>
                <a:spLocks noChangeArrowheads="1"/>
              </p:cNvSpPr>
              <p:nvPr/>
            </p:nvSpPr>
            <p:spPr bwMode="auto">
              <a:xfrm>
                <a:off x="2603" y="2336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6" name="Oval 202"/>
              <p:cNvSpPr>
                <a:spLocks noChangeArrowheads="1"/>
              </p:cNvSpPr>
              <p:nvPr/>
            </p:nvSpPr>
            <p:spPr bwMode="auto">
              <a:xfrm>
                <a:off x="2603" y="233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7" name="Oval 203"/>
              <p:cNvSpPr>
                <a:spLocks noChangeArrowheads="1"/>
              </p:cNvSpPr>
              <p:nvPr/>
            </p:nvSpPr>
            <p:spPr bwMode="auto">
              <a:xfrm>
                <a:off x="2854" y="2329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598" name="Oval 204"/>
              <p:cNvSpPr>
                <a:spLocks noChangeArrowheads="1"/>
              </p:cNvSpPr>
              <p:nvPr/>
            </p:nvSpPr>
            <p:spPr bwMode="auto">
              <a:xfrm>
                <a:off x="2854" y="2329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</p:grpSp>
        <p:grpSp>
          <p:nvGrpSpPr>
            <p:cNvPr id="7" name="Group 406"/>
            <p:cNvGrpSpPr>
              <a:grpSpLocks/>
            </p:cNvGrpSpPr>
            <p:nvPr/>
          </p:nvGrpSpPr>
          <p:grpSpPr bwMode="auto">
            <a:xfrm>
              <a:off x="614590" y="2375185"/>
              <a:ext cx="5732462" cy="4385819"/>
              <a:chOff x="409" y="1510"/>
              <a:chExt cx="3611" cy="2868"/>
            </a:xfrm>
          </p:grpSpPr>
          <p:sp>
            <p:nvSpPr>
              <p:cNvPr id="3199" name="Oval 206"/>
              <p:cNvSpPr>
                <a:spLocks noChangeArrowheads="1"/>
              </p:cNvSpPr>
              <p:nvPr/>
            </p:nvSpPr>
            <p:spPr bwMode="auto">
              <a:xfrm>
                <a:off x="3106" y="2003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0" name="Oval 207"/>
              <p:cNvSpPr>
                <a:spLocks noChangeArrowheads="1"/>
              </p:cNvSpPr>
              <p:nvPr/>
            </p:nvSpPr>
            <p:spPr bwMode="auto">
              <a:xfrm>
                <a:off x="3106" y="200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1" name="Oval 208"/>
              <p:cNvSpPr>
                <a:spLocks noChangeArrowheads="1"/>
              </p:cNvSpPr>
              <p:nvPr/>
            </p:nvSpPr>
            <p:spPr bwMode="auto">
              <a:xfrm>
                <a:off x="3357" y="1953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2" name="Oval 209"/>
              <p:cNvSpPr>
                <a:spLocks noChangeArrowheads="1"/>
              </p:cNvSpPr>
              <p:nvPr/>
            </p:nvSpPr>
            <p:spPr bwMode="auto">
              <a:xfrm>
                <a:off x="3357" y="1953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3" name="Oval 210"/>
              <p:cNvSpPr>
                <a:spLocks noChangeArrowheads="1"/>
              </p:cNvSpPr>
              <p:nvPr/>
            </p:nvSpPr>
            <p:spPr bwMode="auto">
              <a:xfrm>
                <a:off x="3609" y="1802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4" name="Oval 211"/>
              <p:cNvSpPr>
                <a:spLocks noChangeArrowheads="1"/>
              </p:cNvSpPr>
              <p:nvPr/>
            </p:nvSpPr>
            <p:spPr bwMode="auto">
              <a:xfrm>
                <a:off x="3609" y="1802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5" name="Oval 212"/>
              <p:cNvSpPr>
                <a:spLocks noChangeArrowheads="1"/>
              </p:cNvSpPr>
              <p:nvPr/>
            </p:nvSpPr>
            <p:spPr bwMode="auto">
              <a:xfrm>
                <a:off x="3861" y="1725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6" name="Oval 213"/>
              <p:cNvSpPr>
                <a:spLocks noChangeArrowheads="1"/>
              </p:cNvSpPr>
              <p:nvPr/>
            </p:nvSpPr>
            <p:spPr bwMode="auto">
              <a:xfrm>
                <a:off x="3861" y="1725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7" name="Freeform 214"/>
              <p:cNvSpPr>
                <a:spLocks/>
              </p:cNvSpPr>
              <p:nvPr/>
            </p:nvSpPr>
            <p:spPr bwMode="auto">
              <a:xfrm>
                <a:off x="2613" y="1854"/>
                <a:ext cx="1275" cy="509"/>
              </a:xfrm>
              <a:custGeom>
                <a:avLst/>
                <a:gdLst>
                  <a:gd name="T0" fmla="*/ 33 w 5851"/>
                  <a:gd name="T1" fmla="*/ 2260 h 2335"/>
                  <a:gd name="T2" fmla="*/ 1189 w 5851"/>
                  <a:gd name="T3" fmla="*/ 2032 h 2335"/>
                  <a:gd name="T4" fmla="*/ 2336 w 5851"/>
                  <a:gd name="T5" fmla="*/ 1633 h 2335"/>
                  <a:gd name="T6" fmla="*/ 2325 w 5851"/>
                  <a:gd name="T7" fmla="*/ 1639 h 2335"/>
                  <a:gd name="T8" fmla="*/ 3481 w 5851"/>
                  <a:gd name="T9" fmla="*/ 715 h 2335"/>
                  <a:gd name="T10" fmla="*/ 3490 w 5851"/>
                  <a:gd name="T11" fmla="*/ 710 h 2335"/>
                  <a:gd name="T12" fmla="*/ 4642 w 5851"/>
                  <a:gd name="T13" fmla="*/ 262 h 2335"/>
                  <a:gd name="T14" fmla="*/ 4648 w 5851"/>
                  <a:gd name="T15" fmla="*/ 260 h 2335"/>
                  <a:gd name="T16" fmla="*/ 5804 w 5851"/>
                  <a:gd name="T17" fmla="*/ 4 h 2335"/>
                  <a:gd name="T18" fmla="*/ 5847 w 5851"/>
                  <a:gd name="T19" fmla="*/ 32 h 2335"/>
                  <a:gd name="T20" fmla="*/ 5819 w 5851"/>
                  <a:gd name="T21" fmla="*/ 75 h 2335"/>
                  <a:gd name="T22" fmla="*/ 4663 w 5851"/>
                  <a:gd name="T23" fmla="*/ 331 h 2335"/>
                  <a:gd name="T24" fmla="*/ 4669 w 5851"/>
                  <a:gd name="T25" fmla="*/ 329 h 2335"/>
                  <a:gd name="T26" fmla="*/ 3517 w 5851"/>
                  <a:gd name="T27" fmla="*/ 777 h 2335"/>
                  <a:gd name="T28" fmla="*/ 3526 w 5851"/>
                  <a:gd name="T29" fmla="*/ 772 h 2335"/>
                  <a:gd name="T30" fmla="*/ 2370 w 5851"/>
                  <a:gd name="T31" fmla="*/ 1696 h 2335"/>
                  <a:gd name="T32" fmla="*/ 2359 w 5851"/>
                  <a:gd name="T33" fmla="*/ 1701 h 2335"/>
                  <a:gd name="T34" fmla="*/ 1202 w 5851"/>
                  <a:gd name="T35" fmla="*/ 2103 h 2335"/>
                  <a:gd name="T36" fmla="*/ 46 w 5851"/>
                  <a:gd name="T37" fmla="*/ 2331 h 2335"/>
                  <a:gd name="T38" fmla="*/ 4 w 5851"/>
                  <a:gd name="T39" fmla="*/ 2302 h 2335"/>
                  <a:gd name="T40" fmla="*/ 33 w 5851"/>
                  <a:gd name="T41" fmla="*/ 2260 h 2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51" h="2335">
                    <a:moveTo>
                      <a:pt x="33" y="2260"/>
                    </a:moveTo>
                    <a:lnTo>
                      <a:pt x="1189" y="2032"/>
                    </a:lnTo>
                    <a:lnTo>
                      <a:pt x="2336" y="1633"/>
                    </a:lnTo>
                    <a:lnTo>
                      <a:pt x="2325" y="1639"/>
                    </a:lnTo>
                    <a:lnTo>
                      <a:pt x="3481" y="715"/>
                    </a:lnTo>
                    <a:cubicBezTo>
                      <a:pt x="3484" y="713"/>
                      <a:pt x="3487" y="711"/>
                      <a:pt x="3490" y="710"/>
                    </a:cubicBezTo>
                    <a:lnTo>
                      <a:pt x="4642" y="262"/>
                    </a:lnTo>
                    <a:cubicBezTo>
                      <a:pt x="4644" y="261"/>
                      <a:pt x="4646" y="261"/>
                      <a:pt x="4648" y="260"/>
                    </a:cubicBezTo>
                    <a:lnTo>
                      <a:pt x="5804" y="4"/>
                    </a:lnTo>
                    <a:cubicBezTo>
                      <a:pt x="5823" y="0"/>
                      <a:pt x="5842" y="12"/>
                      <a:pt x="5847" y="32"/>
                    </a:cubicBezTo>
                    <a:cubicBezTo>
                      <a:pt x="5851" y="51"/>
                      <a:pt x="5839" y="70"/>
                      <a:pt x="5819" y="75"/>
                    </a:cubicBezTo>
                    <a:lnTo>
                      <a:pt x="4663" y="331"/>
                    </a:lnTo>
                    <a:lnTo>
                      <a:pt x="4669" y="329"/>
                    </a:lnTo>
                    <a:lnTo>
                      <a:pt x="3517" y="777"/>
                    </a:lnTo>
                    <a:lnTo>
                      <a:pt x="3526" y="772"/>
                    </a:lnTo>
                    <a:lnTo>
                      <a:pt x="2370" y="1696"/>
                    </a:lnTo>
                    <a:cubicBezTo>
                      <a:pt x="2367" y="1698"/>
                      <a:pt x="2363" y="1700"/>
                      <a:pt x="2359" y="1701"/>
                    </a:cubicBezTo>
                    <a:lnTo>
                      <a:pt x="1202" y="2103"/>
                    </a:lnTo>
                    <a:lnTo>
                      <a:pt x="46" y="2331"/>
                    </a:lnTo>
                    <a:cubicBezTo>
                      <a:pt x="27" y="2335"/>
                      <a:pt x="8" y="2322"/>
                      <a:pt x="4" y="2302"/>
                    </a:cubicBezTo>
                    <a:cubicBezTo>
                      <a:pt x="0" y="2283"/>
                      <a:pt x="13" y="2264"/>
                      <a:pt x="33" y="2260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8" name="Oval 215"/>
              <p:cNvSpPr>
                <a:spLocks noChangeArrowheads="1"/>
              </p:cNvSpPr>
              <p:nvPr/>
            </p:nvSpPr>
            <p:spPr bwMode="auto">
              <a:xfrm>
                <a:off x="2603" y="2336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09" name="Oval 216"/>
              <p:cNvSpPr>
                <a:spLocks noChangeArrowheads="1"/>
              </p:cNvSpPr>
              <p:nvPr/>
            </p:nvSpPr>
            <p:spPr bwMode="auto">
              <a:xfrm>
                <a:off x="2603" y="233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0" name="Oval 217"/>
              <p:cNvSpPr>
                <a:spLocks noChangeArrowheads="1"/>
              </p:cNvSpPr>
              <p:nvPr/>
            </p:nvSpPr>
            <p:spPr bwMode="auto">
              <a:xfrm>
                <a:off x="2854" y="2285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1" name="Oval 218"/>
              <p:cNvSpPr>
                <a:spLocks noChangeArrowheads="1"/>
              </p:cNvSpPr>
              <p:nvPr/>
            </p:nvSpPr>
            <p:spPr bwMode="auto">
              <a:xfrm>
                <a:off x="2854" y="2285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2" name="Oval 219"/>
              <p:cNvSpPr>
                <a:spLocks noChangeArrowheads="1"/>
              </p:cNvSpPr>
              <p:nvPr/>
            </p:nvSpPr>
            <p:spPr bwMode="auto">
              <a:xfrm>
                <a:off x="3106" y="2199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3" name="Oval 220"/>
              <p:cNvSpPr>
                <a:spLocks noChangeArrowheads="1"/>
              </p:cNvSpPr>
              <p:nvPr/>
            </p:nvSpPr>
            <p:spPr bwMode="auto">
              <a:xfrm>
                <a:off x="3106" y="2199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4" name="Oval 221"/>
              <p:cNvSpPr>
                <a:spLocks noChangeArrowheads="1"/>
              </p:cNvSpPr>
              <p:nvPr/>
            </p:nvSpPr>
            <p:spPr bwMode="auto">
              <a:xfrm>
                <a:off x="3357" y="1996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5" name="Oval 222"/>
              <p:cNvSpPr>
                <a:spLocks noChangeArrowheads="1"/>
              </p:cNvSpPr>
              <p:nvPr/>
            </p:nvSpPr>
            <p:spPr bwMode="auto">
              <a:xfrm>
                <a:off x="3357" y="1996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6" name="Oval 223"/>
              <p:cNvSpPr>
                <a:spLocks noChangeArrowheads="1"/>
              </p:cNvSpPr>
              <p:nvPr/>
            </p:nvSpPr>
            <p:spPr bwMode="auto">
              <a:xfrm>
                <a:off x="3609" y="1899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7" name="Oval 224"/>
              <p:cNvSpPr>
                <a:spLocks noChangeArrowheads="1"/>
              </p:cNvSpPr>
              <p:nvPr/>
            </p:nvSpPr>
            <p:spPr bwMode="auto">
              <a:xfrm>
                <a:off x="3609" y="1899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8" name="Oval 225"/>
              <p:cNvSpPr>
                <a:spLocks noChangeArrowheads="1"/>
              </p:cNvSpPr>
              <p:nvPr/>
            </p:nvSpPr>
            <p:spPr bwMode="auto">
              <a:xfrm>
                <a:off x="3861" y="1843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19" name="Oval 226"/>
              <p:cNvSpPr>
                <a:spLocks noChangeArrowheads="1"/>
              </p:cNvSpPr>
              <p:nvPr/>
            </p:nvSpPr>
            <p:spPr bwMode="auto">
              <a:xfrm>
                <a:off x="3861" y="184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20" name="Rectangle 227"/>
              <p:cNvSpPr>
                <a:spLocks noChangeArrowheads="1"/>
              </p:cNvSpPr>
              <p:nvPr/>
            </p:nvSpPr>
            <p:spPr bwMode="auto">
              <a:xfrm>
                <a:off x="2373" y="2301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1" name="Rectangle 228"/>
              <p:cNvSpPr>
                <a:spLocks noChangeArrowheads="1"/>
              </p:cNvSpPr>
              <p:nvPr/>
            </p:nvSpPr>
            <p:spPr bwMode="auto">
              <a:xfrm>
                <a:off x="2373" y="2143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2" name="Rectangle 229"/>
              <p:cNvSpPr>
                <a:spLocks noChangeArrowheads="1"/>
              </p:cNvSpPr>
              <p:nvPr/>
            </p:nvSpPr>
            <p:spPr bwMode="auto">
              <a:xfrm>
                <a:off x="2373" y="1984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3" name="Rectangle 230"/>
              <p:cNvSpPr>
                <a:spLocks noChangeArrowheads="1"/>
              </p:cNvSpPr>
              <p:nvPr/>
            </p:nvSpPr>
            <p:spPr bwMode="auto">
              <a:xfrm>
                <a:off x="2373" y="1826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4" name="Rectangle 231"/>
              <p:cNvSpPr>
                <a:spLocks noChangeArrowheads="1"/>
              </p:cNvSpPr>
              <p:nvPr/>
            </p:nvSpPr>
            <p:spPr bwMode="auto">
              <a:xfrm>
                <a:off x="2324" y="1668"/>
                <a:ext cx="14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5" name="Rectangle 232"/>
              <p:cNvSpPr>
                <a:spLocks noChangeArrowheads="1"/>
              </p:cNvSpPr>
              <p:nvPr/>
            </p:nvSpPr>
            <p:spPr bwMode="auto">
              <a:xfrm>
                <a:off x="2324" y="1510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6" name="Rectangle 233"/>
              <p:cNvSpPr>
                <a:spLocks noChangeArrowheads="1"/>
              </p:cNvSpPr>
              <p:nvPr/>
            </p:nvSpPr>
            <p:spPr bwMode="auto">
              <a:xfrm>
                <a:off x="3538" y="2087"/>
                <a:ext cx="390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TAPG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7" name="Rectangle 234"/>
              <p:cNvSpPr>
                <a:spLocks noChangeArrowheads="1"/>
              </p:cNvSpPr>
              <p:nvPr/>
            </p:nvSpPr>
            <p:spPr bwMode="auto">
              <a:xfrm>
                <a:off x="3851" y="2087"/>
                <a:ext cx="124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8" name="Freeform 235"/>
              <p:cNvSpPr>
                <a:spLocks noEditPoints="1"/>
              </p:cNvSpPr>
              <p:nvPr/>
            </p:nvSpPr>
            <p:spPr bwMode="auto">
              <a:xfrm>
                <a:off x="614" y="2499"/>
                <a:ext cx="1533" cy="533"/>
              </a:xfrm>
              <a:custGeom>
                <a:avLst/>
                <a:gdLst>
                  <a:gd name="T0" fmla="*/ 0 w 1533"/>
                  <a:gd name="T1" fmla="*/ 528 h 533"/>
                  <a:gd name="T2" fmla="*/ 1533 w 1533"/>
                  <a:gd name="T3" fmla="*/ 528 h 533"/>
                  <a:gd name="T4" fmla="*/ 1533 w 1533"/>
                  <a:gd name="T5" fmla="*/ 533 h 533"/>
                  <a:gd name="T6" fmla="*/ 0 w 1533"/>
                  <a:gd name="T7" fmla="*/ 533 h 533"/>
                  <a:gd name="T8" fmla="*/ 0 w 1533"/>
                  <a:gd name="T9" fmla="*/ 528 h 533"/>
                  <a:gd name="T10" fmla="*/ 0 w 1533"/>
                  <a:gd name="T11" fmla="*/ 265 h 533"/>
                  <a:gd name="T12" fmla="*/ 1533 w 1533"/>
                  <a:gd name="T13" fmla="*/ 265 h 533"/>
                  <a:gd name="T14" fmla="*/ 1533 w 1533"/>
                  <a:gd name="T15" fmla="*/ 270 h 533"/>
                  <a:gd name="T16" fmla="*/ 0 w 1533"/>
                  <a:gd name="T17" fmla="*/ 270 h 533"/>
                  <a:gd name="T18" fmla="*/ 0 w 1533"/>
                  <a:gd name="T19" fmla="*/ 265 h 533"/>
                  <a:gd name="T20" fmla="*/ 0 w 1533"/>
                  <a:gd name="T21" fmla="*/ 0 h 533"/>
                  <a:gd name="T22" fmla="*/ 1533 w 1533"/>
                  <a:gd name="T23" fmla="*/ 0 h 533"/>
                  <a:gd name="T24" fmla="*/ 1533 w 1533"/>
                  <a:gd name="T25" fmla="*/ 6 h 533"/>
                  <a:gd name="T26" fmla="*/ 0 w 1533"/>
                  <a:gd name="T27" fmla="*/ 6 h 533"/>
                  <a:gd name="T28" fmla="*/ 0 w 1533"/>
                  <a:gd name="T29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33" h="533">
                    <a:moveTo>
                      <a:pt x="0" y="528"/>
                    </a:moveTo>
                    <a:lnTo>
                      <a:pt x="1533" y="528"/>
                    </a:lnTo>
                    <a:lnTo>
                      <a:pt x="1533" y="533"/>
                    </a:lnTo>
                    <a:lnTo>
                      <a:pt x="0" y="533"/>
                    </a:lnTo>
                    <a:lnTo>
                      <a:pt x="0" y="528"/>
                    </a:lnTo>
                    <a:close/>
                    <a:moveTo>
                      <a:pt x="0" y="265"/>
                    </a:moveTo>
                    <a:lnTo>
                      <a:pt x="1533" y="265"/>
                    </a:lnTo>
                    <a:lnTo>
                      <a:pt x="1533" y="270"/>
                    </a:lnTo>
                    <a:lnTo>
                      <a:pt x="0" y="270"/>
                    </a:lnTo>
                    <a:lnTo>
                      <a:pt x="0" y="265"/>
                    </a:lnTo>
                    <a:close/>
                    <a:moveTo>
                      <a:pt x="0" y="0"/>
                    </a:moveTo>
                    <a:lnTo>
                      <a:pt x="1533" y="0"/>
                    </a:lnTo>
                    <a:lnTo>
                      <a:pt x="15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29" name="Freeform 236"/>
              <p:cNvSpPr>
                <a:spLocks noEditPoints="1"/>
              </p:cNvSpPr>
              <p:nvPr/>
            </p:nvSpPr>
            <p:spPr bwMode="auto">
              <a:xfrm>
                <a:off x="609" y="2497"/>
                <a:ext cx="1543" cy="802"/>
              </a:xfrm>
              <a:custGeom>
                <a:avLst/>
                <a:gdLst>
                  <a:gd name="T0" fmla="*/ 0 w 14168"/>
                  <a:gd name="T1" fmla="*/ 48 h 7360"/>
                  <a:gd name="T2" fmla="*/ 48 w 14168"/>
                  <a:gd name="T3" fmla="*/ 0 h 7360"/>
                  <a:gd name="T4" fmla="*/ 14120 w 14168"/>
                  <a:gd name="T5" fmla="*/ 0 h 7360"/>
                  <a:gd name="T6" fmla="*/ 14168 w 14168"/>
                  <a:gd name="T7" fmla="*/ 48 h 7360"/>
                  <a:gd name="T8" fmla="*/ 14168 w 14168"/>
                  <a:gd name="T9" fmla="*/ 7312 h 7360"/>
                  <a:gd name="T10" fmla="*/ 14120 w 14168"/>
                  <a:gd name="T11" fmla="*/ 7360 h 7360"/>
                  <a:gd name="T12" fmla="*/ 48 w 14168"/>
                  <a:gd name="T13" fmla="*/ 7360 h 7360"/>
                  <a:gd name="T14" fmla="*/ 0 w 14168"/>
                  <a:gd name="T15" fmla="*/ 7312 h 7360"/>
                  <a:gd name="T16" fmla="*/ 0 w 14168"/>
                  <a:gd name="T17" fmla="*/ 48 h 7360"/>
                  <a:gd name="T18" fmla="*/ 96 w 14168"/>
                  <a:gd name="T19" fmla="*/ 7312 h 7360"/>
                  <a:gd name="T20" fmla="*/ 48 w 14168"/>
                  <a:gd name="T21" fmla="*/ 7264 h 7360"/>
                  <a:gd name="T22" fmla="*/ 14120 w 14168"/>
                  <a:gd name="T23" fmla="*/ 7264 h 7360"/>
                  <a:gd name="T24" fmla="*/ 14072 w 14168"/>
                  <a:gd name="T25" fmla="*/ 7312 h 7360"/>
                  <a:gd name="T26" fmla="*/ 14072 w 14168"/>
                  <a:gd name="T27" fmla="*/ 48 h 7360"/>
                  <a:gd name="T28" fmla="*/ 14120 w 14168"/>
                  <a:gd name="T29" fmla="*/ 96 h 7360"/>
                  <a:gd name="T30" fmla="*/ 48 w 14168"/>
                  <a:gd name="T31" fmla="*/ 96 h 7360"/>
                  <a:gd name="T32" fmla="*/ 96 w 14168"/>
                  <a:gd name="T33" fmla="*/ 48 h 7360"/>
                  <a:gd name="T34" fmla="*/ 96 w 14168"/>
                  <a:gd name="T35" fmla="*/ 7312 h 7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168" h="7360">
                    <a:moveTo>
                      <a:pt x="0" y="48"/>
                    </a:moveTo>
                    <a:cubicBezTo>
                      <a:pt x="0" y="22"/>
                      <a:pt x="22" y="0"/>
                      <a:pt x="48" y="0"/>
                    </a:cubicBezTo>
                    <a:lnTo>
                      <a:pt x="14120" y="0"/>
                    </a:lnTo>
                    <a:cubicBezTo>
                      <a:pt x="14147" y="0"/>
                      <a:pt x="14168" y="22"/>
                      <a:pt x="14168" y="48"/>
                    </a:cubicBezTo>
                    <a:lnTo>
                      <a:pt x="14168" y="7312"/>
                    </a:lnTo>
                    <a:cubicBezTo>
                      <a:pt x="14168" y="7339"/>
                      <a:pt x="14147" y="7360"/>
                      <a:pt x="14120" y="7360"/>
                    </a:cubicBezTo>
                    <a:lnTo>
                      <a:pt x="48" y="7360"/>
                    </a:lnTo>
                    <a:cubicBezTo>
                      <a:pt x="22" y="7360"/>
                      <a:pt x="0" y="7339"/>
                      <a:pt x="0" y="7312"/>
                    </a:cubicBezTo>
                    <a:lnTo>
                      <a:pt x="0" y="48"/>
                    </a:lnTo>
                    <a:close/>
                    <a:moveTo>
                      <a:pt x="96" y="7312"/>
                    </a:moveTo>
                    <a:lnTo>
                      <a:pt x="48" y="7264"/>
                    </a:lnTo>
                    <a:lnTo>
                      <a:pt x="14120" y="7264"/>
                    </a:lnTo>
                    <a:lnTo>
                      <a:pt x="14072" y="7312"/>
                    </a:lnTo>
                    <a:lnTo>
                      <a:pt x="14072" y="48"/>
                    </a:lnTo>
                    <a:lnTo>
                      <a:pt x="14120" y="96"/>
                    </a:lnTo>
                    <a:lnTo>
                      <a:pt x="48" y="96"/>
                    </a:lnTo>
                    <a:lnTo>
                      <a:pt x="96" y="48"/>
                    </a:lnTo>
                    <a:lnTo>
                      <a:pt x="96" y="7312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0" name="Rectangle 237"/>
              <p:cNvSpPr>
                <a:spLocks noChangeArrowheads="1"/>
              </p:cNvSpPr>
              <p:nvPr/>
            </p:nvSpPr>
            <p:spPr bwMode="auto">
              <a:xfrm>
                <a:off x="608" y="2502"/>
                <a:ext cx="12" cy="79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1" name="Freeform 238"/>
              <p:cNvSpPr>
                <a:spLocks noEditPoints="1"/>
              </p:cNvSpPr>
              <p:nvPr/>
            </p:nvSpPr>
            <p:spPr bwMode="auto">
              <a:xfrm>
                <a:off x="614" y="2496"/>
                <a:ext cx="26" cy="804"/>
              </a:xfrm>
              <a:custGeom>
                <a:avLst/>
                <a:gdLst>
                  <a:gd name="T0" fmla="*/ 0 w 26"/>
                  <a:gd name="T1" fmla="*/ 792 h 804"/>
                  <a:gd name="T2" fmla="*/ 26 w 26"/>
                  <a:gd name="T3" fmla="*/ 792 h 804"/>
                  <a:gd name="T4" fmla="*/ 26 w 26"/>
                  <a:gd name="T5" fmla="*/ 804 h 804"/>
                  <a:gd name="T6" fmla="*/ 0 w 26"/>
                  <a:gd name="T7" fmla="*/ 804 h 804"/>
                  <a:gd name="T8" fmla="*/ 0 w 26"/>
                  <a:gd name="T9" fmla="*/ 792 h 804"/>
                  <a:gd name="T10" fmla="*/ 0 w 26"/>
                  <a:gd name="T11" fmla="*/ 527 h 804"/>
                  <a:gd name="T12" fmla="*/ 26 w 26"/>
                  <a:gd name="T13" fmla="*/ 527 h 804"/>
                  <a:gd name="T14" fmla="*/ 26 w 26"/>
                  <a:gd name="T15" fmla="*/ 540 h 804"/>
                  <a:gd name="T16" fmla="*/ 0 w 26"/>
                  <a:gd name="T17" fmla="*/ 540 h 804"/>
                  <a:gd name="T18" fmla="*/ 0 w 26"/>
                  <a:gd name="T19" fmla="*/ 527 h 804"/>
                  <a:gd name="T20" fmla="*/ 0 w 26"/>
                  <a:gd name="T21" fmla="*/ 264 h 804"/>
                  <a:gd name="T22" fmla="*/ 26 w 26"/>
                  <a:gd name="T23" fmla="*/ 264 h 804"/>
                  <a:gd name="T24" fmla="*/ 26 w 26"/>
                  <a:gd name="T25" fmla="*/ 276 h 804"/>
                  <a:gd name="T26" fmla="*/ 0 w 26"/>
                  <a:gd name="T27" fmla="*/ 276 h 804"/>
                  <a:gd name="T28" fmla="*/ 0 w 26"/>
                  <a:gd name="T29" fmla="*/ 264 h 804"/>
                  <a:gd name="T30" fmla="*/ 0 w 26"/>
                  <a:gd name="T31" fmla="*/ 0 h 804"/>
                  <a:gd name="T32" fmla="*/ 26 w 26"/>
                  <a:gd name="T33" fmla="*/ 0 h 804"/>
                  <a:gd name="T34" fmla="*/ 26 w 26"/>
                  <a:gd name="T35" fmla="*/ 12 h 804"/>
                  <a:gd name="T36" fmla="*/ 0 w 26"/>
                  <a:gd name="T37" fmla="*/ 12 h 804"/>
                  <a:gd name="T38" fmla="*/ 0 w 26"/>
                  <a:gd name="T3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" h="804">
                    <a:moveTo>
                      <a:pt x="0" y="792"/>
                    </a:moveTo>
                    <a:lnTo>
                      <a:pt x="26" y="792"/>
                    </a:lnTo>
                    <a:lnTo>
                      <a:pt x="26" y="804"/>
                    </a:lnTo>
                    <a:lnTo>
                      <a:pt x="0" y="804"/>
                    </a:lnTo>
                    <a:lnTo>
                      <a:pt x="0" y="792"/>
                    </a:lnTo>
                    <a:close/>
                    <a:moveTo>
                      <a:pt x="0" y="527"/>
                    </a:moveTo>
                    <a:lnTo>
                      <a:pt x="26" y="527"/>
                    </a:lnTo>
                    <a:lnTo>
                      <a:pt x="26" y="540"/>
                    </a:lnTo>
                    <a:lnTo>
                      <a:pt x="0" y="540"/>
                    </a:lnTo>
                    <a:lnTo>
                      <a:pt x="0" y="527"/>
                    </a:lnTo>
                    <a:close/>
                    <a:moveTo>
                      <a:pt x="0" y="264"/>
                    </a:moveTo>
                    <a:lnTo>
                      <a:pt x="26" y="264"/>
                    </a:lnTo>
                    <a:lnTo>
                      <a:pt x="26" y="276"/>
                    </a:lnTo>
                    <a:lnTo>
                      <a:pt x="0" y="276"/>
                    </a:lnTo>
                    <a:lnTo>
                      <a:pt x="0" y="264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2" name="Rectangle 239"/>
              <p:cNvSpPr>
                <a:spLocks noChangeArrowheads="1"/>
              </p:cNvSpPr>
              <p:nvPr/>
            </p:nvSpPr>
            <p:spPr bwMode="auto">
              <a:xfrm>
                <a:off x="614" y="3288"/>
                <a:ext cx="1533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3" name="Freeform 240"/>
              <p:cNvSpPr>
                <a:spLocks noEditPoints="1"/>
              </p:cNvSpPr>
              <p:nvPr/>
            </p:nvSpPr>
            <p:spPr bwMode="auto">
              <a:xfrm>
                <a:off x="608" y="3294"/>
                <a:ext cx="1545" cy="26"/>
              </a:xfrm>
              <a:custGeom>
                <a:avLst/>
                <a:gdLst>
                  <a:gd name="T0" fmla="*/ 12 w 1545"/>
                  <a:gd name="T1" fmla="*/ 0 h 26"/>
                  <a:gd name="T2" fmla="*/ 12 w 1545"/>
                  <a:gd name="T3" fmla="*/ 26 h 26"/>
                  <a:gd name="T4" fmla="*/ 0 w 1545"/>
                  <a:gd name="T5" fmla="*/ 26 h 26"/>
                  <a:gd name="T6" fmla="*/ 0 w 1545"/>
                  <a:gd name="T7" fmla="*/ 0 h 26"/>
                  <a:gd name="T8" fmla="*/ 12 w 1545"/>
                  <a:gd name="T9" fmla="*/ 0 h 26"/>
                  <a:gd name="T10" fmla="*/ 267 w 1545"/>
                  <a:gd name="T11" fmla="*/ 0 h 26"/>
                  <a:gd name="T12" fmla="*/ 267 w 1545"/>
                  <a:gd name="T13" fmla="*/ 26 h 26"/>
                  <a:gd name="T14" fmla="*/ 255 w 1545"/>
                  <a:gd name="T15" fmla="*/ 26 h 26"/>
                  <a:gd name="T16" fmla="*/ 255 w 1545"/>
                  <a:gd name="T17" fmla="*/ 0 h 26"/>
                  <a:gd name="T18" fmla="*/ 267 w 1545"/>
                  <a:gd name="T19" fmla="*/ 0 h 26"/>
                  <a:gd name="T20" fmla="*/ 524 w 1545"/>
                  <a:gd name="T21" fmla="*/ 0 h 26"/>
                  <a:gd name="T22" fmla="*/ 524 w 1545"/>
                  <a:gd name="T23" fmla="*/ 26 h 26"/>
                  <a:gd name="T24" fmla="*/ 511 w 1545"/>
                  <a:gd name="T25" fmla="*/ 26 h 26"/>
                  <a:gd name="T26" fmla="*/ 511 w 1545"/>
                  <a:gd name="T27" fmla="*/ 0 h 26"/>
                  <a:gd name="T28" fmla="*/ 524 w 1545"/>
                  <a:gd name="T29" fmla="*/ 0 h 26"/>
                  <a:gd name="T30" fmla="*/ 779 w 1545"/>
                  <a:gd name="T31" fmla="*/ 0 h 26"/>
                  <a:gd name="T32" fmla="*/ 779 w 1545"/>
                  <a:gd name="T33" fmla="*/ 26 h 26"/>
                  <a:gd name="T34" fmla="*/ 767 w 1545"/>
                  <a:gd name="T35" fmla="*/ 26 h 26"/>
                  <a:gd name="T36" fmla="*/ 767 w 1545"/>
                  <a:gd name="T37" fmla="*/ 0 h 26"/>
                  <a:gd name="T38" fmla="*/ 779 w 1545"/>
                  <a:gd name="T39" fmla="*/ 0 h 26"/>
                  <a:gd name="T40" fmla="*/ 1034 w 1545"/>
                  <a:gd name="T41" fmla="*/ 0 h 26"/>
                  <a:gd name="T42" fmla="*/ 1034 w 1545"/>
                  <a:gd name="T43" fmla="*/ 26 h 26"/>
                  <a:gd name="T44" fmla="*/ 1022 w 1545"/>
                  <a:gd name="T45" fmla="*/ 26 h 26"/>
                  <a:gd name="T46" fmla="*/ 1022 w 1545"/>
                  <a:gd name="T47" fmla="*/ 0 h 26"/>
                  <a:gd name="T48" fmla="*/ 1034 w 1545"/>
                  <a:gd name="T49" fmla="*/ 0 h 26"/>
                  <a:gd name="T50" fmla="*/ 1290 w 1545"/>
                  <a:gd name="T51" fmla="*/ 0 h 26"/>
                  <a:gd name="T52" fmla="*/ 1290 w 1545"/>
                  <a:gd name="T53" fmla="*/ 26 h 26"/>
                  <a:gd name="T54" fmla="*/ 1278 w 1545"/>
                  <a:gd name="T55" fmla="*/ 26 h 26"/>
                  <a:gd name="T56" fmla="*/ 1278 w 1545"/>
                  <a:gd name="T57" fmla="*/ 0 h 26"/>
                  <a:gd name="T58" fmla="*/ 1290 w 1545"/>
                  <a:gd name="T59" fmla="*/ 0 h 26"/>
                  <a:gd name="T60" fmla="*/ 1545 w 1545"/>
                  <a:gd name="T61" fmla="*/ 0 h 26"/>
                  <a:gd name="T62" fmla="*/ 1545 w 1545"/>
                  <a:gd name="T63" fmla="*/ 26 h 26"/>
                  <a:gd name="T64" fmla="*/ 1533 w 1545"/>
                  <a:gd name="T65" fmla="*/ 26 h 26"/>
                  <a:gd name="T66" fmla="*/ 1533 w 1545"/>
                  <a:gd name="T67" fmla="*/ 0 h 26"/>
                  <a:gd name="T68" fmla="*/ 1545 w 1545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45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7" y="0"/>
                    </a:moveTo>
                    <a:lnTo>
                      <a:pt x="267" y="26"/>
                    </a:lnTo>
                    <a:lnTo>
                      <a:pt x="255" y="26"/>
                    </a:lnTo>
                    <a:lnTo>
                      <a:pt x="255" y="0"/>
                    </a:lnTo>
                    <a:lnTo>
                      <a:pt x="267" y="0"/>
                    </a:lnTo>
                    <a:close/>
                    <a:moveTo>
                      <a:pt x="524" y="0"/>
                    </a:moveTo>
                    <a:lnTo>
                      <a:pt x="524" y="26"/>
                    </a:lnTo>
                    <a:lnTo>
                      <a:pt x="511" y="26"/>
                    </a:lnTo>
                    <a:lnTo>
                      <a:pt x="511" y="0"/>
                    </a:lnTo>
                    <a:lnTo>
                      <a:pt x="524" y="0"/>
                    </a:lnTo>
                    <a:close/>
                    <a:moveTo>
                      <a:pt x="779" y="0"/>
                    </a:moveTo>
                    <a:lnTo>
                      <a:pt x="779" y="26"/>
                    </a:lnTo>
                    <a:lnTo>
                      <a:pt x="767" y="26"/>
                    </a:lnTo>
                    <a:lnTo>
                      <a:pt x="767" y="0"/>
                    </a:lnTo>
                    <a:lnTo>
                      <a:pt x="779" y="0"/>
                    </a:lnTo>
                    <a:close/>
                    <a:moveTo>
                      <a:pt x="1034" y="0"/>
                    </a:moveTo>
                    <a:lnTo>
                      <a:pt x="1034" y="26"/>
                    </a:lnTo>
                    <a:lnTo>
                      <a:pt x="1022" y="26"/>
                    </a:lnTo>
                    <a:lnTo>
                      <a:pt x="1022" y="0"/>
                    </a:lnTo>
                    <a:lnTo>
                      <a:pt x="1034" y="0"/>
                    </a:lnTo>
                    <a:close/>
                    <a:moveTo>
                      <a:pt x="1290" y="0"/>
                    </a:moveTo>
                    <a:lnTo>
                      <a:pt x="1290" y="26"/>
                    </a:lnTo>
                    <a:lnTo>
                      <a:pt x="1278" y="26"/>
                    </a:lnTo>
                    <a:lnTo>
                      <a:pt x="1278" y="0"/>
                    </a:lnTo>
                    <a:lnTo>
                      <a:pt x="1290" y="0"/>
                    </a:lnTo>
                    <a:close/>
                    <a:moveTo>
                      <a:pt x="1545" y="0"/>
                    </a:moveTo>
                    <a:lnTo>
                      <a:pt x="1545" y="26"/>
                    </a:lnTo>
                    <a:lnTo>
                      <a:pt x="1533" y="26"/>
                    </a:lnTo>
                    <a:lnTo>
                      <a:pt x="1533" y="0"/>
                    </a:lnTo>
                    <a:lnTo>
                      <a:pt x="15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4" name="Rectangle 241"/>
              <p:cNvSpPr>
                <a:spLocks noChangeArrowheads="1"/>
              </p:cNvSpPr>
              <p:nvPr/>
            </p:nvSpPr>
            <p:spPr bwMode="auto">
              <a:xfrm>
                <a:off x="725" y="3288"/>
                <a:ext cx="33" cy="11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5" name="Freeform 242"/>
              <p:cNvSpPr>
                <a:spLocks noEditPoints="1"/>
              </p:cNvSpPr>
              <p:nvPr/>
            </p:nvSpPr>
            <p:spPr bwMode="auto">
              <a:xfrm>
                <a:off x="981" y="2850"/>
                <a:ext cx="33" cy="76"/>
              </a:xfrm>
              <a:custGeom>
                <a:avLst/>
                <a:gdLst>
                  <a:gd name="T0" fmla="*/ 11 w 33"/>
                  <a:gd name="T1" fmla="*/ 70 h 76"/>
                  <a:gd name="T2" fmla="*/ 11 w 33"/>
                  <a:gd name="T3" fmla="*/ 38 h 76"/>
                  <a:gd name="T4" fmla="*/ 11 w 33"/>
                  <a:gd name="T5" fmla="*/ 5 h 76"/>
                  <a:gd name="T6" fmla="*/ 22 w 33"/>
                  <a:gd name="T7" fmla="*/ 5 h 76"/>
                  <a:gd name="T8" fmla="*/ 22 w 33"/>
                  <a:gd name="T9" fmla="*/ 38 h 76"/>
                  <a:gd name="T10" fmla="*/ 22 w 33"/>
                  <a:gd name="T11" fmla="*/ 70 h 76"/>
                  <a:gd name="T12" fmla="*/ 11 w 33"/>
                  <a:gd name="T13" fmla="*/ 70 h 76"/>
                  <a:gd name="T14" fmla="*/ 0 w 33"/>
                  <a:gd name="T15" fmla="*/ 65 h 76"/>
                  <a:gd name="T16" fmla="*/ 33 w 33"/>
                  <a:gd name="T17" fmla="*/ 65 h 76"/>
                  <a:gd name="T18" fmla="*/ 33 w 33"/>
                  <a:gd name="T19" fmla="*/ 76 h 76"/>
                  <a:gd name="T20" fmla="*/ 0 w 33"/>
                  <a:gd name="T21" fmla="*/ 76 h 76"/>
                  <a:gd name="T22" fmla="*/ 0 w 33"/>
                  <a:gd name="T23" fmla="*/ 65 h 76"/>
                  <a:gd name="T24" fmla="*/ 0 w 33"/>
                  <a:gd name="T25" fmla="*/ 0 h 76"/>
                  <a:gd name="T26" fmla="*/ 33 w 33"/>
                  <a:gd name="T27" fmla="*/ 0 h 76"/>
                  <a:gd name="T28" fmla="*/ 33 w 33"/>
                  <a:gd name="T29" fmla="*/ 10 h 76"/>
                  <a:gd name="T30" fmla="*/ 0 w 33"/>
                  <a:gd name="T31" fmla="*/ 10 h 76"/>
                  <a:gd name="T32" fmla="*/ 0 w 33"/>
                  <a:gd name="T3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6">
                    <a:moveTo>
                      <a:pt x="11" y="70"/>
                    </a:moveTo>
                    <a:lnTo>
                      <a:pt x="11" y="38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38"/>
                    </a:lnTo>
                    <a:lnTo>
                      <a:pt x="22" y="70"/>
                    </a:lnTo>
                    <a:lnTo>
                      <a:pt x="11" y="70"/>
                    </a:lnTo>
                    <a:close/>
                    <a:moveTo>
                      <a:pt x="0" y="65"/>
                    </a:moveTo>
                    <a:lnTo>
                      <a:pt x="33" y="65"/>
                    </a:lnTo>
                    <a:lnTo>
                      <a:pt x="33" y="76"/>
                    </a:lnTo>
                    <a:lnTo>
                      <a:pt x="0" y="76"/>
                    </a:lnTo>
                    <a:lnTo>
                      <a:pt x="0" y="6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6" name="Freeform 243"/>
              <p:cNvSpPr>
                <a:spLocks noEditPoints="1"/>
              </p:cNvSpPr>
              <p:nvPr/>
            </p:nvSpPr>
            <p:spPr bwMode="auto">
              <a:xfrm>
                <a:off x="1236" y="2798"/>
                <a:ext cx="33" cy="27"/>
              </a:xfrm>
              <a:custGeom>
                <a:avLst/>
                <a:gdLst>
                  <a:gd name="T0" fmla="*/ 12 w 33"/>
                  <a:gd name="T1" fmla="*/ 22 h 27"/>
                  <a:gd name="T2" fmla="*/ 12 w 33"/>
                  <a:gd name="T3" fmla="*/ 14 h 27"/>
                  <a:gd name="T4" fmla="*/ 12 w 33"/>
                  <a:gd name="T5" fmla="*/ 5 h 27"/>
                  <a:gd name="T6" fmla="*/ 22 w 33"/>
                  <a:gd name="T7" fmla="*/ 5 h 27"/>
                  <a:gd name="T8" fmla="*/ 22 w 33"/>
                  <a:gd name="T9" fmla="*/ 14 h 27"/>
                  <a:gd name="T10" fmla="*/ 22 w 33"/>
                  <a:gd name="T11" fmla="*/ 22 h 27"/>
                  <a:gd name="T12" fmla="*/ 12 w 33"/>
                  <a:gd name="T13" fmla="*/ 22 h 27"/>
                  <a:gd name="T14" fmla="*/ 0 w 33"/>
                  <a:gd name="T15" fmla="*/ 17 h 27"/>
                  <a:gd name="T16" fmla="*/ 33 w 33"/>
                  <a:gd name="T17" fmla="*/ 17 h 27"/>
                  <a:gd name="T18" fmla="*/ 33 w 33"/>
                  <a:gd name="T19" fmla="*/ 27 h 27"/>
                  <a:gd name="T20" fmla="*/ 0 w 33"/>
                  <a:gd name="T21" fmla="*/ 27 h 27"/>
                  <a:gd name="T22" fmla="*/ 0 w 33"/>
                  <a:gd name="T23" fmla="*/ 17 h 27"/>
                  <a:gd name="T24" fmla="*/ 0 w 33"/>
                  <a:gd name="T25" fmla="*/ 0 h 27"/>
                  <a:gd name="T26" fmla="*/ 33 w 33"/>
                  <a:gd name="T27" fmla="*/ 0 h 27"/>
                  <a:gd name="T28" fmla="*/ 33 w 33"/>
                  <a:gd name="T29" fmla="*/ 10 h 27"/>
                  <a:gd name="T30" fmla="*/ 0 w 33"/>
                  <a:gd name="T31" fmla="*/ 10 h 27"/>
                  <a:gd name="T32" fmla="*/ 0 w 33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7">
                    <a:moveTo>
                      <a:pt x="12" y="22"/>
                    </a:moveTo>
                    <a:lnTo>
                      <a:pt x="12" y="14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14"/>
                    </a:lnTo>
                    <a:lnTo>
                      <a:pt x="22" y="22"/>
                    </a:lnTo>
                    <a:lnTo>
                      <a:pt x="12" y="22"/>
                    </a:lnTo>
                    <a:close/>
                    <a:moveTo>
                      <a:pt x="0" y="17"/>
                    </a:moveTo>
                    <a:lnTo>
                      <a:pt x="33" y="17"/>
                    </a:lnTo>
                    <a:lnTo>
                      <a:pt x="33" y="27"/>
                    </a:lnTo>
                    <a:lnTo>
                      <a:pt x="0" y="27"/>
                    </a:lnTo>
                    <a:lnTo>
                      <a:pt x="0" y="17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7" name="Freeform 244"/>
              <p:cNvSpPr>
                <a:spLocks noEditPoints="1"/>
              </p:cNvSpPr>
              <p:nvPr/>
            </p:nvSpPr>
            <p:spPr bwMode="auto">
              <a:xfrm>
                <a:off x="1493" y="2770"/>
                <a:ext cx="32" cy="31"/>
              </a:xfrm>
              <a:custGeom>
                <a:avLst/>
                <a:gdLst>
                  <a:gd name="T0" fmla="*/ 10 w 32"/>
                  <a:gd name="T1" fmla="*/ 26 h 31"/>
                  <a:gd name="T2" fmla="*/ 10 w 32"/>
                  <a:gd name="T3" fmla="*/ 15 h 31"/>
                  <a:gd name="T4" fmla="*/ 10 w 32"/>
                  <a:gd name="T5" fmla="*/ 5 h 31"/>
                  <a:gd name="T6" fmla="*/ 20 w 32"/>
                  <a:gd name="T7" fmla="*/ 5 h 31"/>
                  <a:gd name="T8" fmla="*/ 20 w 32"/>
                  <a:gd name="T9" fmla="*/ 15 h 31"/>
                  <a:gd name="T10" fmla="*/ 20 w 32"/>
                  <a:gd name="T11" fmla="*/ 26 h 31"/>
                  <a:gd name="T12" fmla="*/ 10 w 32"/>
                  <a:gd name="T13" fmla="*/ 26 h 31"/>
                  <a:gd name="T14" fmla="*/ 0 w 32"/>
                  <a:gd name="T15" fmla="*/ 21 h 31"/>
                  <a:gd name="T16" fmla="*/ 32 w 32"/>
                  <a:gd name="T17" fmla="*/ 21 h 31"/>
                  <a:gd name="T18" fmla="*/ 32 w 32"/>
                  <a:gd name="T19" fmla="*/ 31 h 31"/>
                  <a:gd name="T20" fmla="*/ 0 w 32"/>
                  <a:gd name="T21" fmla="*/ 31 h 31"/>
                  <a:gd name="T22" fmla="*/ 0 w 32"/>
                  <a:gd name="T23" fmla="*/ 21 h 31"/>
                  <a:gd name="T24" fmla="*/ 0 w 32"/>
                  <a:gd name="T25" fmla="*/ 0 h 31"/>
                  <a:gd name="T26" fmla="*/ 32 w 32"/>
                  <a:gd name="T27" fmla="*/ 0 h 31"/>
                  <a:gd name="T28" fmla="*/ 32 w 32"/>
                  <a:gd name="T29" fmla="*/ 10 h 31"/>
                  <a:gd name="T30" fmla="*/ 0 w 32"/>
                  <a:gd name="T31" fmla="*/ 10 h 31"/>
                  <a:gd name="T32" fmla="*/ 0 w 32"/>
                  <a:gd name="T3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31">
                    <a:moveTo>
                      <a:pt x="10" y="26"/>
                    </a:moveTo>
                    <a:lnTo>
                      <a:pt x="10" y="15"/>
                    </a:lnTo>
                    <a:lnTo>
                      <a:pt x="10" y="5"/>
                    </a:lnTo>
                    <a:lnTo>
                      <a:pt x="20" y="5"/>
                    </a:lnTo>
                    <a:lnTo>
                      <a:pt x="20" y="15"/>
                    </a:lnTo>
                    <a:lnTo>
                      <a:pt x="20" y="26"/>
                    </a:lnTo>
                    <a:lnTo>
                      <a:pt x="10" y="26"/>
                    </a:lnTo>
                    <a:close/>
                    <a:moveTo>
                      <a:pt x="0" y="21"/>
                    </a:moveTo>
                    <a:lnTo>
                      <a:pt x="32" y="21"/>
                    </a:lnTo>
                    <a:lnTo>
                      <a:pt x="32" y="31"/>
                    </a:lnTo>
                    <a:lnTo>
                      <a:pt x="0" y="31"/>
                    </a:lnTo>
                    <a:lnTo>
                      <a:pt x="0" y="21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8" name="Freeform 245"/>
              <p:cNvSpPr>
                <a:spLocks noEditPoints="1"/>
              </p:cNvSpPr>
              <p:nvPr/>
            </p:nvSpPr>
            <p:spPr bwMode="auto">
              <a:xfrm>
                <a:off x="1748" y="2702"/>
                <a:ext cx="32" cy="29"/>
              </a:xfrm>
              <a:custGeom>
                <a:avLst/>
                <a:gdLst>
                  <a:gd name="T0" fmla="*/ 10 w 32"/>
                  <a:gd name="T1" fmla="*/ 24 h 29"/>
                  <a:gd name="T2" fmla="*/ 10 w 32"/>
                  <a:gd name="T3" fmla="*/ 15 h 29"/>
                  <a:gd name="T4" fmla="*/ 10 w 32"/>
                  <a:gd name="T5" fmla="*/ 5 h 29"/>
                  <a:gd name="T6" fmla="*/ 21 w 32"/>
                  <a:gd name="T7" fmla="*/ 5 h 29"/>
                  <a:gd name="T8" fmla="*/ 21 w 32"/>
                  <a:gd name="T9" fmla="*/ 15 h 29"/>
                  <a:gd name="T10" fmla="*/ 21 w 32"/>
                  <a:gd name="T11" fmla="*/ 24 h 29"/>
                  <a:gd name="T12" fmla="*/ 10 w 32"/>
                  <a:gd name="T13" fmla="*/ 24 h 29"/>
                  <a:gd name="T14" fmla="*/ 0 w 32"/>
                  <a:gd name="T15" fmla="*/ 19 h 29"/>
                  <a:gd name="T16" fmla="*/ 32 w 32"/>
                  <a:gd name="T17" fmla="*/ 19 h 29"/>
                  <a:gd name="T18" fmla="*/ 32 w 32"/>
                  <a:gd name="T19" fmla="*/ 29 h 29"/>
                  <a:gd name="T20" fmla="*/ 0 w 32"/>
                  <a:gd name="T21" fmla="*/ 29 h 29"/>
                  <a:gd name="T22" fmla="*/ 0 w 32"/>
                  <a:gd name="T23" fmla="*/ 19 h 29"/>
                  <a:gd name="T24" fmla="*/ 0 w 32"/>
                  <a:gd name="T25" fmla="*/ 0 h 29"/>
                  <a:gd name="T26" fmla="*/ 32 w 32"/>
                  <a:gd name="T27" fmla="*/ 0 h 29"/>
                  <a:gd name="T28" fmla="*/ 32 w 32"/>
                  <a:gd name="T29" fmla="*/ 10 h 29"/>
                  <a:gd name="T30" fmla="*/ 0 w 32"/>
                  <a:gd name="T31" fmla="*/ 10 h 29"/>
                  <a:gd name="T32" fmla="*/ 0 w 32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9">
                    <a:moveTo>
                      <a:pt x="10" y="24"/>
                    </a:moveTo>
                    <a:lnTo>
                      <a:pt x="10" y="15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15"/>
                    </a:lnTo>
                    <a:lnTo>
                      <a:pt x="21" y="24"/>
                    </a:lnTo>
                    <a:lnTo>
                      <a:pt x="10" y="24"/>
                    </a:lnTo>
                    <a:close/>
                    <a:moveTo>
                      <a:pt x="0" y="19"/>
                    </a:moveTo>
                    <a:lnTo>
                      <a:pt x="32" y="19"/>
                    </a:lnTo>
                    <a:lnTo>
                      <a:pt x="32" y="29"/>
                    </a:lnTo>
                    <a:lnTo>
                      <a:pt x="0" y="29"/>
                    </a:lnTo>
                    <a:lnTo>
                      <a:pt x="0" y="19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39" name="Freeform 246"/>
              <p:cNvSpPr>
                <a:spLocks noEditPoints="1"/>
              </p:cNvSpPr>
              <p:nvPr/>
            </p:nvSpPr>
            <p:spPr bwMode="auto">
              <a:xfrm>
                <a:off x="2003" y="2766"/>
                <a:ext cx="33" cy="147"/>
              </a:xfrm>
              <a:custGeom>
                <a:avLst/>
                <a:gdLst>
                  <a:gd name="T0" fmla="*/ 12 w 33"/>
                  <a:gd name="T1" fmla="*/ 141 h 147"/>
                  <a:gd name="T2" fmla="*/ 12 w 33"/>
                  <a:gd name="T3" fmla="*/ 73 h 147"/>
                  <a:gd name="T4" fmla="*/ 12 w 33"/>
                  <a:gd name="T5" fmla="*/ 5 h 147"/>
                  <a:gd name="T6" fmla="*/ 22 w 33"/>
                  <a:gd name="T7" fmla="*/ 5 h 147"/>
                  <a:gd name="T8" fmla="*/ 22 w 33"/>
                  <a:gd name="T9" fmla="*/ 73 h 147"/>
                  <a:gd name="T10" fmla="*/ 22 w 33"/>
                  <a:gd name="T11" fmla="*/ 141 h 147"/>
                  <a:gd name="T12" fmla="*/ 12 w 33"/>
                  <a:gd name="T13" fmla="*/ 141 h 147"/>
                  <a:gd name="T14" fmla="*/ 0 w 33"/>
                  <a:gd name="T15" fmla="*/ 136 h 147"/>
                  <a:gd name="T16" fmla="*/ 33 w 33"/>
                  <a:gd name="T17" fmla="*/ 136 h 147"/>
                  <a:gd name="T18" fmla="*/ 33 w 33"/>
                  <a:gd name="T19" fmla="*/ 147 h 147"/>
                  <a:gd name="T20" fmla="*/ 0 w 33"/>
                  <a:gd name="T21" fmla="*/ 147 h 147"/>
                  <a:gd name="T22" fmla="*/ 0 w 33"/>
                  <a:gd name="T23" fmla="*/ 136 h 147"/>
                  <a:gd name="T24" fmla="*/ 0 w 33"/>
                  <a:gd name="T25" fmla="*/ 0 h 147"/>
                  <a:gd name="T26" fmla="*/ 33 w 33"/>
                  <a:gd name="T27" fmla="*/ 0 h 147"/>
                  <a:gd name="T28" fmla="*/ 33 w 33"/>
                  <a:gd name="T29" fmla="*/ 11 h 147"/>
                  <a:gd name="T30" fmla="*/ 0 w 33"/>
                  <a:gd name="T31" fmla="*/ 11 h 147"/>
                  <a:gd name="T32" fmla="*/ 0 w 33"/>
                  <a:gd name="T3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47">
                    <a:moveTo>
                      <a:pt x="12" y="141"/>
                    </a:moveTo>
                    <a:lnTo>
                      <a:pt x="12" y="73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73"/>
                    </a:lnTo>
                    <a:lnTo>
                      <a:pt x="22" y="141"/>
                    </a:lnTo>
                    <a:lnTo>
                      <a:pt x="12" y="141"/>
                    </a:lnTo>
                    <a:close/>
                    <a:moveTo>
                      <a:pt x="0" y="136"/>
                    </a:moveTo>
                    <a:lnTo>
                      <a:pt x="33" y="136"/>
                    </a:lnTo>
                    <a:lnTo>
                      <a:pt x="33" y="147"/>
                    </a:lnTo>
                    <a:lnTo>
                      <a:pt x="0" y="147"/>
                    </a:lnTo>
                    <a:lnTo>
                      <a:pt x="0" y="13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0" name="Rectangle 247"/>
              <p:cNvSpPr>
                <a:spLocks noChangeArrowheads="1"/>
              </p:cNvSpPr>
              <p:nvPr/>
            </p:nvSpPr>
            <p:spPr bwMode="auto">
              <a:xfrm>
                <a:off x="725" y="3288"/>
                <a:ext cx="33" cy="11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1" name="Freeform 248"/>
              <p:cNvSpPr>
                <a:spLocks noEditPoints="1"/>
              </p:cNvSpPr>
              <p:nvPr/>
            </p:nvSpPr>
            <p:spPr bwMode="auto">
              <a:xfrm>
                <a:off x="981" y="2845"/>
                <a:ext cx="33" cy="70"/>
              </a:xfrm>
              <a:custGeom>
                <a:avLst/>
                <a:gdLst>
                  <a:gd name="T0" fmla="*/ 11 w 33"/>
                  <a:gd name="T1" fmla="*/ 65 h 70"/>
                  <a:gd name="T2" fmla="*/ 11 w 33"/>
                  <a:gd name="T3" fmla="*/ 35 h 70"/>
                  <a:gd name="T4" fmla="*/ 11 w 33"/>
                  <a:gd name="T5" fmla="*/ 5 h 70"/>
                  <a:gd name="T6" fmla="*/ 22 w 33"/>
                  <a:gd name="T7" fmla="*/ 5 h 70"/>
                  <a:gd name="T8" fmla="*/ 22 w 33"/>
                  <a:gd name="T9" fmla="*/ 35 h 70"/>
                  <a:gd name="T10" fmla="*/ 22 w 33"/>
                  <a:gd name="T11" fmla="*/ 65 h 70"/>
                  <a:gd name="T12" fmla="*/ 11 w 33"/>
                  <a:gd name="T13" fmla="*/ 65 h 70"/>
                  <a:gd name="T14" fmla="*/ 0 w 33"/>
                  <a:gd name="T15" fmla="*/ 60 h 70"/>
                  <a:gd name="T16" fmla="*/ 33 w 33"/>
                  <a:gd name="T17" fmla="*/ 60 h 70"/>
                  <a:gd name="T18" fmla="*/ 33 w 33"/>
                  <a:gd name="T19" fmla="*/ 70 h 70"/>
                  <a:gd name="T20" fmla="*/ 0 w 33"/>
                  <a:gd name="T21" fmla="*/ 70 h 70"/>
                  <a:gd name="T22" fmla="*/ 0 w 33"/>
                  <a:gd name="T23" fmla="*/ 60 h 70"/>
                  <a:gd name="T24" fmla="*/ 0 w 33"/>
                  <a:gd name="T25" fmla="*/ 0 h 70"/>
                  <a:gd name="T26" fmla="*/ 33 w 33"/>
                  <a:gd name="T27" fmla="*/ 0 h 70"/>
                  <a:gd name="T28" fmla="*/ 33 w 33"/>
                  <a:gd name="T29" fmla="*/ 10 h 70"/>
                  <a:gd name="T30" fmla="*/ 0 w 33"/>
                  <a:gd name="T31" fmla="*/ 10 h 70"/>
                  <a:gd name="T32" fmla="*/ 0 w 33"/>
                  <a:gd name="T3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0">
                    <a:moveTo>
                      <a:pt x="11" y="65"/>
                    </a:moveTo>
                    <a:lnTo>
                      <a:pt x="11" y="35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35"/>
                    </a:lnTo>
                    <a:lnTo>
                      <a:pt x="22" y="65"/>
                    </a:lnTo>
                    <a:lnTo>
                      <a:pt x="11" y="65"/>
                    </a:lnTo>
                    <a:close/>
                    <a:moveTo>
                      <a:pt x="0" y="60"/>
                    </a:moveTo>
                    <a:lnTo>
                      <a:pt x="33" y="60"/>
                    </a:lnTo>
                    <a:lnTo>
                      <a:pt x="33" y="70"/>
                    </a:lnTo>
                    <a:lnTo>
                      <a:pt x="0" y="70"/>
                    </a:lnTo>
                    <a:lnTo>
                      <a:pt x="0" y="6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2" name="Freeform 249"/>
              <p:cNvSpPr>
                <a:spLocks noEditPoints="1"/>
              </p:cNvSpPr>
              <p:nvPr/>
            </p:nvSpPr>
            <p:spPr bwMode="auto">
              <a:xfrm>
                <a:off x="1236" y="2752"/>
                <a:ext cx="33" cy="186"/>
              </a:xfrm>
              <a:custGeom>
                <a:avLst/>
                <a:gdLst>
                  <a:gd name="T0" fmla="*/ 12 w 33"/>
                  <a:gd name="T1" fmla="*/ 181 h 186"/>
                  <a:gd name="T2" fmla="*/ 12 w 33"/>
                  <a:gd name="T3" fmla="*/ 94 h 186"/>
                  <a:gd name="T4" fmla="*/ 12 w 33"/>
                  <a:gd name="T5" fmla="*/ 5 h 186"/>
                  <a:gd name="T6" fmla="*/ 22 w 33"/>
                  <a:gd name="T7" fmla="*/ 5 h 186"/>
                  <a:gd name="T8" fmla="*/ 22 w 33"/>
                  <a:gd name="T9" fmla="*/ 94 h 186"/>
                  <a:gd name="T10" fmla="*/ 22 w 33"/>
                  <a:gd name="T11" fmla="*/ 181 h 186"/>
                  <a:gd name="T12" fmla="*/ 12 w 33"/>
                  <a:gd name="T13" fmla="*/ 181 h 186"/>
                  <a:gd name="T14" fmla="*/ 0 w 33"/>
                  <a:gd name="T15" fmla="*/ 175 h 186"/>
                  <a:gd name="T16" fmla="*/ 33 w 33"/>
                  <a:gd name="T17" fmla="*/ 175 h 186"/>
                  <a:gd name="T18" fmla="*/ 33 w 33"/>
                  <a:gd name="T19" fmla="*/ 186 h 186"/>
                  <a:gd name="T20" fmla="*/ 0 w 33"/>
                  <a:gd name="T21" fmla="*/ 186 h 186"/>
                  <a:gd name="T22" fmla="*/ 0 w 33"/>
                  <a:gd name="T23" fmla="*/ 175 h 186"/>
                  <a:gd name="T24" fmla="*/ 0 w 33"/>
                  <a:gd name="T25" fmla="*/ 0 h 186"/>
                  <a:gd name="T26" fmla="*/ 33 w 33"/>
                  <a:gd name="T27" fmla="*/ 0 h 186"/>
                  <a:gd name="T28" fmla="*/ 33 w 33"/>
                  <a:gd name="T29" fmla="*/ 11 h 186"/>
                  <a:gd name="T30" fmla="*/ 0 w 33"/>
                  <a:gd name="T31" fmla="*/ 11 h 186"/>
                  <a:gd name="T32" fmla="*/ 0 w 33"/>
                  <a:gd name="T33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86">
                    <a:moveTo>
                      <a:pt x="12" y="181"/>
                    </a:moveTo>
                    <a:lnTo>
                      <a:pt x="12" y="94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94"/>
                    </a:lnTo>
                    <a:lnTo>
                      <a:pt x="22" y="181"/>
                    </a:lnTo>
                    <a:lnTo>
                      <a:pt x="12" y="181"/>
                    </a:lnTo>
                    <a:close/>
                    <a:moveTo>
                      <a:pt x="0" y="175"/>
                    </a:moveTo>
                    <a:lnTo>
                      <a:pt x="33" y="175"/>
                    </a:lnTo>
                    <a:lnTo>
                      <a:pt x="33" y="186"/>
                    </a:lnTo>
                    <a:lnTo>
                      <a:pt x="0" y="186"/>
                    </a:lnTo>
                    <a:lnTo>
                      <a:pt x="0" y="17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3" name="Freeform 250"/>
              <p:cNvSpPr>
                <a:spLocks noEditPoints="1"/>
              </p:cNvSpPr>
              <p:nvPr/>
            </p:nvSpPr>
            <p:spPr bwMode="auto">
              <a:xfrm>
                <a:off x="1493" y="2691"/>
                <a:ext cx="32" cy="51"/>
              </a:xfrm>
              <a:custGeom>
                <a:avLst/>
                <a:gdLst>
                  <a:gd name="T0" fmla="*/ 10 w 32"/>
                  <a:gd name="T1" fmla="*/ 46 h 51"/>
                  <a:gd name="T2" fmla="*/ 10 w 32"/>
                  <a:gd name="T3" fmla="*/ 26 h 51"/>
                  <a:gd name="T4" fmla="*/ 10 w 32"/>
                  <a:gd name="T5" fmla="*/ 5 h 51"/>
                  <a:gd name="T6" fmla="*/ 20 w 32"/>
                  <a:gd name="T7" fmla="*/ 5 h 51"/>
                  <a:gd name="T8" fmla="*/ 20 w 32"/>
                  <a:gd name="T9" fmla="*/ 26 h 51"/>
                  <a:gd name="T10" fmla="*/ 20 w 32"/>
                  <a:gd name="T11" fmla="*/ 46 h 51"/>
                  <a:gd name="T12" fmla="*/ 10 w 32"/>
                  <a:gd name="T13" fmla="*/ 46 h 51"/>
                  <a:gd name="T14" fmla="*/ 0 w 32"/>
                  <a:gd name="T15" fmla="*/ 40 h 51"/>
                  <a:gd name="T16" fmla="*/ 32 w 32"/>
                  <a:gd name="T17" fmla="*/ 40 h 51"/>
                  <a:gd name="T18" fmla="*/ 32 w 32"/>
                  <a:gd name="T19" fmla="*/ 51 h 51"/>
                  <a:gd name="T20" fmla="*/ 0 w 32"/>
                  <a:gd name="T21" fmla="*/ 51 h 51"/>
                  <a:gd name="T22" fmla="*/ 0 w 32"/>
                  <a:gd name="T23" fmla="*/ 40 h 51"/>
                  <a:gd name="T24" fmla="*/ 0 w 32"/>
                  <a:gd name="T25" fmla="*/ 0 h 51"/>
                  <a:gd name="T26" fmla="*/ 32 w 32"/>
                  <a:gd name="T27" fmla="*/ 0 h 51"/>
                  <a:gd name="T28" fmla="*/ 32 w 32"/>
                  <a:gd name="T29" fmla="*/ 11 h 51"/>
                  <a:gd name="T30" fmla="*/ 0 w 32"/>
                  <a:gd name="T31" fmla="*/ 11 h 51"/>
                  <a:gd name="T32" fmla="*/ 0 w 32"/>
                  <a:gd name="T3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51">
                    <a:moveTo>
                      <a:pt x="10" y="46"/>
                    </a:moveTo>
                    <a:lnTo>
                      <a:pt x="10" y="26"/>
                    </a:lnTo>
                    <a:lnTo>
                      <a:pt x="10" y="5"/>
                    </a:lnTo>
                    <a:lnTo>
                      <a:pt x="20" y="5"/>
                    </a:lnTo>
                    <a:lnTo>
                      <a:pt x="20" y="26"/>
                    </a:lnTo>
                    <a:lnTo>
                      <a:pt x="20" y="46"/>
                    </a:lnTo>
                    <a:lnTo>
                      <a:pt x="10" y="46"/>
                    </a:lnTo>
                    <a:close/>
                    <a:moveTo>
                      <a:pt x="0" y="40"/>
                    </a:moveTo>
                    <a:lnTo>
                      <a:pt x="32" y="40"/>
                    </a:lnTo>
                    <a:lnTo>
                      <a:pt x="32" y="51"/>
                    </a:lnTo>
                    <a:lnTo>
                      <a:pt x="0" y="51"/>
                    </a:lnTo>
                    <a:lnTo>
                      <a:pt x="0" y="4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4" name="Freeform 251"/>
              <p:cNvSpPr>
                <a:spLocks noEditPoints="1"/>
              </p:cNvSpPr>
              <p:nvPr/>
            </p:nvSpPr>
            <p:spPr bwMode="auto">
              <a:xfrm>
                <a:off x="1748" y="2655"/>
                <a:ext cx="32" cy="79"/>
              </a:xfrm>
              <a:custGeom>
                <a:avLst/>
                <a:gdLst>
                  <a:gd name="T0" fmla="*/ 10 w 32"/>
                  <a:gd name="T1" fmla="*/ 74 h 79"/>
                  <a:gd name="T2" fmla="*/ 10 w 32"/>
                  <a:gd name="T3" fmla="*/ 39 h 79"/>
                  <a:gd name="T4" fmla="*/ 10 w 32"/>
                  <a:gd name="T5" fmla="*/ 5 h 79"/>
                  <a:gd name="T6" fmla="*/ 21 w 32"/>
                  <a:gd name="T7" fmla="*/ 5 h 79"/>
                  <a:gd name="T8" fmla="*/ 21 w 32"/>
                  <a:gd name="T9" fmla="*/ 39 h 79"/>
                  <a:gd name="T10" fmla="*/ 21 w 32"/>
                  <a:gd name="T11" fmla="*/ 74 h 79"/>
                  <a:gd name="T12" fmla="*/ 10 w 32"/>
                  <a:gd name="T13" fmla="*/ 74 h 79"/>
                  <a:gd name="T14" fmla="*/ 0 w 32"/>
                  <a:gd name="T15" fmla="*/ 68 h 79"/>
                  <a:gd name="T16" fmla="*/ 32 w 32"/>
                  <a:gd name="T17" fmla="*/ 68 h 79"/>
                  <a:gd name="T18" fmla="*/ 32 w 32"/>
                  <a:gd name="T19" fmla="*/ 79 h 79"/>
                  <a:gd name="T20" fmla="*/ 0 w 32"/>
                  <a:gd name="T21" fmla="*/ 79 h 79"/>
                  <a:gd name="T22" fmla="*/ 0 w 32"/>
                  <a:gd name="T23" fmla="*/ 68 h 79"/>
                  <a:gd name="T24" fmla="*/ 0 w 32"/>
                  <a:gd name="T25" fmla="*/ 0 h 79"/>
                  <a:gd name="T26" fmla="*/ 32 w 32"/>
                  <a:gd name="T27" fmla="*/ 0 h 79"/>
                  <a:gd name="T28" fmla="*/ 32 w 32"/>
                  <a:gd name="T29" fmla="*/ 10 h 79"/>
                  <a:gd name="T30" fmla="*/ 0 w 32"/>
                  <a:gd name="T31" fmla="*/ 10 h 79"/>
                  <a:gd name="T32" fmla="*/ 0 w 32"/>
                  <a:gd name="T3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79">
                    <a:moveTo>
                      <a:pt x="10" y="74"/>
                    </a:moveTo>
                    <a:lnTo>
                      <a:pt x="10" y="39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39"/>
                    </a:lnTo>
                    <a:lnTo>
                      <a:pt x="21" y="74"/>
                    </a:lnTo>
                    <a:lnTo>
                      <a:pt x="10" y="74"/>
                    </a:lnTo>
                    <a:close/>
                    <a:moveTo>
                      <a:pt x="0" y="68"/>
                    </a:moveTo>
                    <a:lnTo>
                      <a:pt x="32" y="68"/>
                    </a:lnTo>
                    <a:lnTo>
                      <a:pt x="32" y="79"/>
                    </a:lnTo>
                    <a:lnTo>
                      <a:pt x="0" y="79"/>
                    </a:lnTo>
                    <a:lnTo>
                      <a:pt x="0" y="68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5" name="Freeform 252"/>
              <p:cNvSpPr>
                <a:spLocks noEditPoints="1"/>
              </p:cNvSpPr>
              <p:nvPr/>
            </p:nvSpPr>
            <p:spPr bwMode="auto">
              <a:xfrm>
                <a:off x="2003" y="2683"/>
                <a:ext cx="33" cy="14"/>
              </a:xfrm>
              <a:custGeom>
                <a:avLst/>
                <a:gdLst>
                  <a:gd name="T0" fmla="*/ 12 w 33"/>
                  <a:gd name="T1" fmla="*/ 9 h 14"/>
                  <a:gd name="T2" fmla="*/ 12 w 33"/>
                  <a:gd name="T3" fmla="*/ 6 h 14"/>
                  <a:gd name="T4" fmla="*/ 12 w 33"/>
                  <a:gd name="T5" fmla="*/ 5 h 14"/>
                  <a:gd name="T6" fmla="*/ 22 w 33"/>
                  <a:gd name="T7" fmla="*/ 5 h 14"/>
                  <a:gd name="T8" fmla="*/ 22 w 33"/>
                  <a:gd name="T9" fmla="*/ 6 h 14"/>
                  <a:gd name="T10" fmla="*/ 22 w 33"/>
                  <a:gd name="T11" fmla="*/ 9 h 14"/>
                  <a:gd name="T12" fmla="*/ 12 w 33"/>
                  <a:gd name="T13" fmla="*/ 9 h 14"/>
                  <a:gd name="T14" fmla="*/ 0 w 33"/>
                  <a:gd name="T15" fmla="*/ 4 h 14"/>
                  <a:gd name="T16" fmla="*/ 33 w 33"/>
                  <a:gd name="T17" fmla="*/ 4 h 14"/>
                  <a:gd name="T18" fmla="*/ 33 w 33"/>
                  <a:gd name="T19" fmla="*/ 14 h 14"/>
                  <a:gd name="T20" fmla="*/ 0 w 33"/>
                  <a:gd name="T21" fmla="*/ 14 h 14"/>
                  <a:gd name="T22" fmla="*/ 0 w 33"/>
                  <a:gd name="T23" fmla="*/ 4 h 14"/>
                  <a:gd name="T24" fmla="*/ 0 w 33"/>
                  <a:gd name="T25" fmla="*/ 0 h 14"/>
                  <a:gd name="T26" fmla="*/ 33 w 33"/>
                  <a:gd name="T27" fmla="*/ 0 h 14"/>
                  <a:gd name="T28" fmla="*/ 33 w 33"/>
                  <a:gd name="T29" fmla="*/ 10 h 14"/>
                  <a:gd name="T30" fmla="*/ 0 w 33"/>
                  <a:gd name="T31" fmla="*/ 10 h 14"/>
                  <a:gd name="T32" fmla="*/ 0 w 33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4">
                    <a:moveTo>
                      <a:pt x="12" y="9"/>
                    </a:moveTo>
                    <a:lnTo>
                      <a:pt x="12" y="6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6"/>
                    </a:lnTo>
                    <a:lnTo>
                      <a:pt x="22" y="9"/>
                    </a:lnTo>
                    <a:lnTo>
                      <a:pt x="12" y="9"/>
                    </a:lnTo>
                    <a:close/>
                    <a:moveTo>
                      <a:pt x="0" y="4"/>
                    </a:moveTo>
                    <a:lnTo>
                      <a:pt x="33" y="4"/>
                    </a:lnTo>
                    <a:lnTo>
                      <a:pt x="33" y="14"/>
                    </a:lnTo>
                    <a:lnTo>
                      <a:pt x="0" y="14"/>
                    </a:lnTo>
                    <a:lnTo>
                      <a:pt x="0" y="4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6" name="Freeform 253"/>
              <p:cNvSpPr>
                <a:spLocks/>
              </p:cNvSpPr>
              <p:nvPr/>
            </p:nvSpPr>
            <p:spPr bwMode="auto">
              <a:xfrm>
                <a:off x="733" y="2708"/>
                <a:ext cx="1296" cy="595"/>
              </a:xfrm>
              <a:custGeom>
                <a:avLst/>
                <a:gdLst>
                  <a:gd name="T0" fmla="*/ 22 w 11893"/>
                  <a:gd name="T1" fmla="*/ 5332 h 5453"/>
                  <a:gd name="T2" fmla="*/ 2366 w 11893"/>
                  <a:gd name="T3" fmla="*/ 1612 h 5453"/>
                  <a:gd name="T4" fmla="*/ 2406 w 11893"/>
                  <a:gd name="T5" fmla="*/ 1582 h 5453"/>
                  <a:gd name="T6" fmla="*/ 4750 w 11893"/>
                  <a:gd name="T7" fmla="*/ 878 h 5453"/>
                  <a:gd name="T8" fmla="*/ 4763 w 11893"/>
                  <a:gd name="T9" fmla="*/ 875 h 5453"/>
                  <a:gd name="T10" fmla="*/ 7107 w 11893"/>
                  <a:gd name="T11" fmla="*/ 635 h 5453"/>
                  <a:gd name="T12" fmla="*/ 7096 w 11893"/>
                  <a:gd name="T13" fmla="*/ 637 h 5453"/>
                  <a:gd name="T14" fmla="*/ 9440 w 11893"/>
                  <a:gd name="T15" fmla="*/ 5 h 5453"/>
                  <a:gd name="T16" fmla="*/ 9490 w 11893"/>
                  <a:gd name="T17" fmla="*/ 10 h 5453"/>
                  <a:gd name="T18" fmla="*/ 11842 w 11893"/>
                  <a:gd name="T19" fmla="*/ 1138 h 5453"/>
                  <a:gd name="T20" fmla="*/ 11875 w 11893"/>
                  <a:gd name="T21" fmla="*/ 1234 h 5453"/>
                  <a:gd name="T22" fmla="*/ 11779 w 11893"/>
                  <a:gd name="T23" fmla="*/ 1267 h 5453"/>
                  <a:gd name="T24" fmla="*/ 9427 w 11893"/>
                  <a:gd name="T25" fmla="*/ 139 h 5453"/>
                  <a:gd name="T26" fmla="*/ 9477 w 11893"/>
                  <a:gd name="T27" fmla="*/ 144 h 5453"/>
                  <a:gd name="T28" fmla="*/ 7133 w 11893"/>
                  <a:gd name="T29" fmla="*/ 776 h 5453"/>
                  <a:gd name="T30" fmla="*/ 7122 w 11893"/>
                  <a:gd name="T31" fmla="*/ 778 h 5453"/>
                  <a:gd name="T32" fmla="*/ 4778 w 11893"/>
                  <a:gd name="T33" fmla="*/ 1018 h 5453"/>
                  <a:gd name="T34" fmla="*/ 4791 w 11893"/>
                  <a:gd name="T35" fmla="*/ 1015 h 5453"/>
                  <a:gd name="T36" fmla="*/ 2447 w 11893"/>
                  <a:gd name="T37" fmla="*/ 1719 h 5453"/>
                  <a:gd name="T38" fmla="*/ 2487 w 11893"/>
                  <a:gd name="T39" fmla="*/ 1689 h 5453"/>
                  <a:gd name="T40" fmla="*/ 143 w 11893"/>
                  <a:gd name="T41" fmla="*/ 5409 h 5453"/>
                  <a:gd name="T42" fmla="*/ 44 w 11893"/>
                  <a:gd name="T43" fmla="*/ 5431 h 5453"/>
                  <a:gd name="T44" fmla="*/ 22 w 11893"/>
                  <a:gd name="T45" fmla="*/ 5332 h 5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893" h="5453">
                    <a:moveTo>
                      <a:pt x="22" y="5332"/>
                    </a:moveTo>
                    <a:lnTo>
                      <a:pt x="2366" y="1612"/>
                    </a:lnTo>
                    <a:cubicBezTo>
                      <a:pt x="2375" y="1597"/>
                      <a:pt x="2389" y="1587"/>
                      <a:pt x="2406" y="1582"/>
                    </a:cubicBezTo>
                    <a:lnTo>
                      <a:pt x="4750" y="878"/>
                    </a:lnTo>
                    <a:cubicBezTo>
                      <a:pt x="4754" y="876"/>
                      <a:pt x="4759" y="875"/>
                      <a:pt x="4763" y="875"/>
                    </a:cubicBezTo>
                    <a:lnTo>
                      <a:pt x="7107" y="635"/>
                    </a:lnTo>
                    <a:lnTo>
                      <a:pt x="7096" y="637"/>
                    </a:lnTo>
                    <a:lnTo>
                      <a:pt x="9440" y="5"/>
                    </a:lnTo>
                    <a:cubicBezTo>
                      <a:pt x="9456" y="0"/>
                      <a:pt x="9474" y="2"/>
                      <a:pt x="9490" y="10"/>
                    </a:cubicBezTo>
                    <a:lnTo>
                      <a:pt x="11842" y="1138"/>
                    </a:lnTo>
                    <a:cubicBezTo>
                      <a:pt x="11877" y="1155"/>
                      <a:pt x="11893" y="1198"/>
                      <a:pt x="11875" y="1234"/>
                    </a:cubicBezTo>
                    <a:cubicBezTo>
                      <a:pt x="11858" y="1269"/>
                      <a:pt x="11815" y="1285"/>
                      <a:pt x="11779" y="1267"/>
                    </a:cubicBezTo>
                    <a:lnTo>
                      <a:pt x="9427" y="139"/>
                    </a:lnTo>
                    <a:lnTo>
                      <a:pt x="9477" y="144"/>
                    </a:lnTo>
                    <a:lnTo>
                      <a:pt x="7133" y="776"/>
                    </a:lnTo>
                    <a:cubicBezTo>
                      <a:pt x="7129" y="777"/>
                      <a:pt x="7126" y="778"/>
                      <a:pt x="7122" y="778"/>
                    </a:cubicBezTo>
                    <a:lnTo>
                      <a:pt x="4778" y="1018"/>
                    </a:lnTo>
                    <a:lnTo>
                      <a:pt x="4791" y="1015"/>
                    </a:lnTo>
                    <a:lnTo>
                      <a:pt x="2447" y="1719"/>
                    </a:lnTo>
                    <a:lnTo>
                      <a:pt x="2487" y="1689"/>
                    </a:lnTo>
                    <a:lnTo>
                      <a:pt x="143" y="5409"/>
                    </a:lnTo>
                    <a:cubicBezTo>
                      <a:pt x="122" y="5442"/>
                      <a:pt x="78" y="5453"/>
                      <a:pt x="44" y="5431"/>
                    </a:cubicBezTo>
                    <a:cubicBezTo>
                      <a:pt x="10" y="5410"/>
                      <a:pt x="0" y="5366"/>
                      <a:pt x="22" y="5332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7" name="Oval 254"/>
              <p:cNvSpPr>
                <a:spLocks noChangeArrowheads="1"/>
              </p:cNvSpPr>
              <p:nvPr/>
            </p:nvSpPr>
            <p:spPr bwMode="auto">
              <a:xfrm>
                <a:off x="723" y="3275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8" name="Oval 255"/>
              <p:cNvSpPr>
                <a:spLocks noChangeArrowheads="1"/>
              </p:cNvSpPr>
              <p:nvPr/>
            </p:nvSpPr>
            <p:spPr bwMode="auto">
              <a:xfrm>
                <a:off x="723" y="3275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49" name="Oval 256"/>
              <p:cNvSpPr>
                <a:spLocks noChangeArrowheads="1"/>
              </p:cNvSpPr>
              <p:nvPr/>
            </p:nvSpPr>
            <p:spPr bwMode="auto">
              <a:xfrm>
                <a:off x="978" y="2869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0" name="Oval 257"/>
              <p:cNvSpPr>
                <a:spLocks noChangeArrowheads="1"/>
              </p:cNvSpPr>
              <p:nvPr/>
            </p:nvSpPr>
            <p:spPr bwMode="auto">
              <a:xfrm>
                <a:off x="978" y="2869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1" name="Oval 258"/>
              <p:cNvSpPr>
                <a:spLocks noChangeArrowheads="1"/>
              </p:cNvSpPr>
              <p:nvPr/>
            </p:nvSpPr>
            <p:spPr bwMode="auto">
              <a:xfrm>
                <a:off x="1234" y="2793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2" name="Oval 259"/>
              <p:cNvSpPr>
                <a:spLocks noChangeArrowheads="1"/>
              </p:cNvSpPr>
              <p:nvPr/>
            </p:nvSpPr>
            <p:spPr bwMode="auto">
              <a:xfrm>
                <a:off x="1234" y="279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3" name="Oval 260"/>
              <p:cNvSpPr>
                <a:spLocks noChangeArrowheads="1"/>
              </p:cNvSpPr>
              <p:nvPr/>
            </p:nvSpPr>
            <p:spPr bwMode="auto">
              <a:xfrm>
                <a:off x="1490" y="2766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4" name="Oval 261"/>
              <p:cNvSpPr>
                <a:spLocks noChangeArrowheads="1"/>
              </p:cNvSpPr>
              <p:nvPr/>
            </p:nvSpPr>
            <p:spPr bwMode="auto">
              <a:xfrm>
                <a:off x="1490" y="2766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5" name="Oval 262"/>
              <p:cNvSpPr>
                <a:spLocks noChangeArrowheads="1"/>
              </p:cNvSpPr>
              <p:nvPr/>
            </p:nvSpPr>
            <p:spPr bwMode="auto">
              <a:xfrm>
                <a:off x="1745" y="2698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6" name="Oval 263"/>
              <p:cNvSpPr>
                <a:spLocks noChangeArrowheads="1"/>
              </p:cNvSpPr>
              <p:nvPr/>
            </p:nvSpPr>
            <p:spPr bwMode="auto">
              <a:xfrm>
                <a:off x="1745" y="2698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7" name="Oval 264"/>
              <p:cNvSpPr>
                <a:spLocks noChangeArrowheads="1"/>
              </p:cNvSpPr>
              <p:nvPr/>
            </p:nvSpPr>
            <p:spPr bwMode="auto">
              <a:xfrm>
                <a:off x="2001" y="2820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8" name="Oval 265"/>
              <p:cNvSpPr>
                <a:spLocks noChangeArrowheads="1"/>
              </p:cNvSpPr>
              <p:nvPr/>
            </p:nvSpPr>
            <p:spPr bwMode="auto">
              <a:xfrm>
                <a:off x="2001" y="2820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59" name="Freeform 266"/>
              <p:cNvSpPr>
                <a:spLocks/>
              </p:cNvSpPr>
              <p:nvPr/>
            </p:nvSpPr>
            <p:spPr bwMode="auto">
              <a:xfrm>
                <a:off x="733" y="2682"/>
                <a:ext cx="1295" cy="621"/>
              </a:xfrm>
              <a:custGeom>
                <a:avLst/>
                <a:gdLst>
                  <a:gd name="T0" fmla="*/ 21 w 11883"/>
                  <a:gd name="T1" fmla="*/ 5579 h 5699"/>
                  <a:gd name="T2" fmla="*/ 2365 w 11883"/>
                  <a:gd name="T3" fmla="*/ 1787 h 5699"/>
                  <a:gd name="T4" fmla="*/ 2417 w 11883"/>
                  <a:gd name="T5" fmla="*/ 1753 h 5699"/>
                  <a:gd name="T6" fmla="*/ 4761 w 11883"/>
                  <a:gd name="T7" fmla="*/ 1433 h 5699"/>
                  <a:gd name="T8" fmla="*/ 4738 w 11883"/>
                  <a:gd name="T9" fmla="*/ 1440 h 5699"/>
                  <a:gd name="T10" fmla="*/ 7082 w 11883"/>
                  <a:gd name="T11" fmla="*/ 256 h 5699"/>
                  <a:gd name="T12" fmla="*/ 7108 w 11883"/>
                  <a:gd name="T13" fmla="*/ 249 h 5699"/>
                  <a:gd name="T14" fmla="*/ 9452 w 11883"/>
                  <a:gd name="T15" fmla="*/ 41 h 5699"/>
                  <a:gd name="T16" fmla="*/ 11809 w 11883"/>
                  <a:gd name="T17" fmla="*/ 0 h 5699"/>
                  <a:gd name="T18" fmla="*/ 11882 w 11883"/>
                  <a:gd name="T19" fmla="*/ 71 h 5699"/>
                  <a:gd name="T20" fmla="*/ 11812 w 11883"/>
                  <a:gd name="T21" fmla="*/ 144 h 5699"/>
                  <a:gd name="T22" fmla="*/ 9465 w 11883"/>
                  <a:gd name="T23" fmla="*/ 184 h 5699"/>
                  <a:gd name="T24" fmla="*/ 7121 w 11883"/>
                  <a:gd name="T25" fmla="*/ 392 h 5699"/>
                  <a:gd name="T26" fmla="*/ 7147 w 11883"/>
                  <a:gd name="T27" fmla="*/ 385 h 5699"/>
                  <a:gd name="T28" fmla="*/ 4803 w 11883"/>
                  <a:gd name="T29" fmla="*/ 1569 h 5699"/>
                  <a:gd name="T30" fmla="*/ 4780 w 11883"/>
                  <a:gd name="T31" fmla="*/ 1576 h 5699"/>
                  <a:gd name="T32" fmla="*/ 2436 w 11883"/>
                  <a:gd name="T33" fmla="*/ 1896 h 5699"/>
                  <a:gd name="T34" fmla="*/ 2488 w 11883"/>
                  <a:gd name="T35" fmla="*/ 1862 h 5699"/>
                  <a:gd name="T36" fmla="*/ 144 w 11883"/>
                  <a:gd name="T37" fmla="*/ 5654 h 5699"/>
                  <a:gd name="T38" fmla="*/ 45 w 11883"/>
                  <a:gd name="T39" fmla="*/ 5678 h 5699"/>
                  <a:gd name="T40" fmla="*/ 21 w 11883"/>
                  <a:gd name="T41" fmla="*/ 5579 h 5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883" h="5699">
                    <a:moveTo>
                      <a:pt x="21" y="5579"/>
                    </a:moveTo>
                    <a:lnTo>
                      <a:pt x="2365" y="1787"/>
                    </a:lnTo>
                    <a:cubicBezTo>
                      <a:pt x="2377" y="1768"/>
                      <a:pt x="2395" y="1756"/>
                      <a:pt x="2417" y="1753"/>
                    </a:cubicBezTo>
                    <a:lnTo>
                      <a:pt x="4761" y="1433"/>
                    </a:lnTo>
                    <a:lnTo>
                      <a:pt x="4738" y="1440"/>
                    </a:lnTo>
                    <a:lnTo>
                      <a:pt x="7082" y="256"/>
                    </a:lnTo>
                    <a:cubicBezTo>
                      <a:pt x="7090" y="252"/>
                      <a:pt x="7099" y="250"/>
                      <a:pt x="7108" y="249"/>
                    </a:cubicBezTo>
                    <a:lnTo>
                      <a:pt x="9452" y="41"/>
                    </a:lnTo>
                    <a:lnTo>
                      <a:pt x="11809" y="0"/>
                    </a:lnTo>
                    <a:cubicBezTo>
                      <a:pt x="11849" y="0"/>
                      <a:pt x="11882" y="31"/>
                      <a:pt x="11882" y="71"/>
                    </a:cubicBezTo>
                    <a:cubicBezTo>
                      <a:pt x="11883" y="111"/>
                      <a:pt x="11851" y="144"/>
                      <a:pt x="11812" y="144"/>
                    </a:cubicBezTo>
                    <a:lnTo>
                      <a:pt x="9465" y="184"/>
                    </a:lnTo>
                    <a:lnTo>
                      <a:pt x="7121" y="392"/>
                    </a:lnTo>
                    <a:lnTo>
                      <a:pt x="7147" y="385"/>
                    </a:lnTo>
                    <a:lnTo>
                      <a:pt x="4803" y="1569"/>
                    </a:lnTo>
                    <a:cubicBezTo>
                      <a:pt x="4796" y="1572"/>
                      <a:pt x="4788" y="1575"/>
                      <a:pt x="4780" y="1576"/>
                    </a:cubicBezTo>
                    <a:lnTo>
                      <a:pt x="2436" y="1896"/>
                    </a:lnTo>
                    <a:lnTo>
                      <a:pt x="2488" y="1862"/>
                    </a:lnTo>
                    <a:lnTo>
                      <a:pt x="144" y="5654"/>
                    </a:lnTo>
                    <a:cubicBezTo>
                      <a:pt x="123" y="5688"/>
                      <a:pt x="78" y="5699"/>
                      <a:pt x="45" y="5678"/>
                    </a:cubicBezTo>
                    <a:cubicBezTo>
                      <a:pt x="11" y="5657"/>
                      <a:pt x="0" y="5612"/>
                      <a:pt x="21" y="5579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0" name="Oval 267"/>
              <p:cNvSpPr>
                <a:spLocks noChangeArrowheads="1"/>
              </p:cNvSpPr>
              <p:nvPr/>
            </p:nvSpPr>
            <p:spPr bwMode="auto">
              <a:xfrm>
                <a:off x="723" y="3275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1" name="Oval 268"/>
              <p:cNvSpPr>
                <a:spLocks noChangeArrowheads="1"/>
              </p:cNvSpPr>
              <p:nvPr/>
            </p:nvSpPr>
            <p:spPr bwMode="auto">
              <a:xfrm>
                <a:off x="723" y="3275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2" name="Oval 269"/>
              <p:cNvSpPr>
                <a:spLocks noChangeArrowheads="1"/>
              </p:cNvSpPr>
              <p:nvPr/>
            </p:nvSpPr>
            <p:spPr bwMode="auto">
              <a:xfrm>
                <a:off x="978" y="2861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3" name="Oval 270"/>
              <p:cNvSpPr>
                <a:spLocks noChangeArrowheads="1"/>
              </p:cNvSpPr>
              <p:nvPr/>
            </p:nvSpPr>
            <p:spPr bwMode="auto">
              <a:xfrm>
                <a:off x="978" y="2861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4" name="Oval 271"/>
              <p:cNvSpPr>
                <a:spLocks noChangeArrowheads="1"/>
              </p:cNvSpPr>
              <p:nvPr/>
            </p:nvSpPr>
            <p:spPr bwMode="auto">
              <a:xfrm>
                <a:off x="1234" y="2826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5" name="Oval 272"/>
              <p:cNvSpPr>
                <a:spLocks noChangeArrowheads="1"/>
              </p:cNvSpPr>
              <p:nvPr/>
            </p:nvSpPr>
            <p:spPr bwMode="auto">
              <a:xfrm>
                <a:off x="1234" y="2826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6" name="Oval 273"/>
              <p:cNvSpPr>
                <a:spLocks noChangeArrowheads="1"/>
              </p:cNvSpPr>
              <p:nvPr/>
            </p:nvSpPr>
            <p:spPr bwMode="auto">
              <a:xfrm>
                <a:off x="1490" y="2698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7" name="Oval 274"/>
              <p:cNvSpPr>
                <a:spLocks noChangeArrowheads="1"/>
              </p:cNvSpPr>
              <p:nvPr/>
            </p:nvSpPr>
            <p:spPr bwMode="auto">
              <a:xfrm>
                <a:off x="1490" y="2698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8" name="Oval 275"/>
              <p:cNvSpPr>
                <a:spLocks noChangeArrowheads="1"/>
              </p:cNvSpPr>
              <p:nvPr/>
            </p:nvSpPr>
            <p:spPr bwMode="auto">
              <a:xfrm>
                <a:off x="1745" y="2676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69" name="Oval 276"/>
              <p:cNvSpPr>
                <a:spLocks noChangeArrowheads="1"/>
              </p:cNvSpPr>
              <p:nvPr/>
            </p:nvSpPr>
            <p:spPr bwMode="auto">
              <a:xfrm>
                <a:off x="1745" y="267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70" name="Oval 277"/>
              <p:cNvSpPr>
                <a:spLocks noChangeArrowheads="1"/>
              </p:cNvSpPr>
              <p:nvPr/>
            </p:nvSpPr>
            <p:spPr bwMode="auto">
              <a:xfrm>
                <a:off x="2001" y="2671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71" name="Oval 278"/>
              <p:cNvSpPr>
                <a:spLocks noChangeArrowheads="1"/>
              </p:cNvSpPr>
              <p:nvPr/>
            </p:nvSpPr>
            <p:spPr bwMode="auto">
              <a:xfrm>
                <a:off x="2001" y="2671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72" name="Rectangle 279"/>
              <p:cNvSpPr>
                <a:spLocks noChangeArrowheads="1"/>
              </p:cNvSpPr>
              <p:nvPr/>
            </p:nvSpPr>
            <p:spPr bwMode="auto">
              <a:xfrm>
                <a:off x="491" y="3241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3" name="Rectangle 280"/>
              <p:cNvSpPr>
                <a:spLocks noChangeArrowheads="1"/>
              </p:cNvSpPr>
              <p:nvPr/>
            </p:nvSpPr>
            <p:spPr bwMode="auto">
              <a:xfrm>
                <a:off x="491" y="2977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4" name="Rectangle 281"/>
              <p:cNvSpPr>
                <a:spLocks noChangeArrowheads="1"/>
              </p:cNvSpPr>
              <p:nvPr/>
            </p:nvSpPr>
            <p:spPr bwMode="auto">
              <a:xfrm>
                <a:off x="491" y="2713"/>
                <a:ext cx="9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5" name="Rectangle 282"/>
              <p:cNvSpPr>
                <a:spLocks noChangeArrowheads="1"/>
              </p:cNvSpPr>
              <p:nvPr/>
            </p:nvSpPr>
            <p:spPr bwMode="auto">
              <a:xfrm>
                <a:off x="491" y="2491"/>
                <a:ext cx="89" cy="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6" name="Rectangle 283"/>
              <p:cNvSpPr>
                <a:spLocks noChangeArrowheads="1"/>
              </p:cNvSpPr>
              <p:nvPr/>
            </p:nvSpPr>
            <p:spPr bwMode="auto">
              <a:xfrm>
                <a:off x="1631" y="3084"/>
                <a:ext cx="395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TAPG4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7" name="Rectangle 284"/>
              <p:cNvSpPr>
                <a:spLocks noChangeArrowheads="1"/>
              </p:cNvSpPr>
              <p:nvPr/>
            </p:nvSpPr>
            <p:spPr bwMode="auto">
              <a:xfrm>
                <a:off x="1818" y="2984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8" name="Freeform 285"/>
              <p:cNvSpPr>
                <a:spLocks noEditPoints="1"/>
              </p:cNvSpPr>
              <p:nvPr/>
            </p:nvSpPr>
            <p:spPr bwMode="auto">
              <a:xfrm>
                <a:off x="2448" y="2462"/>
                <a:ext cx="1526" cy="599"/>
              </a:xfrm>
              <a:custGeom>
                <a:avLst/>
                <a:gdLst>
                  <a:gd name="T0" fmla="*/ 0 w 1526"/>
                  <a:gd name="T1" fmla="*/ 593 h 599"/>
                  <a:gd name="T2" fmla="*/ 1526 w 1526"/>
                  <a:gd name="T3" fmla="*/ 593 h 599"/>
                  <a:gd name="T4" fmla="*/ 1526 w 1526"/>
                  <a:gd name="T5" fmla="*/ 599 h 599"/>
                  <a:gd name="T6" fmla="*/ 0 w 1526"/>
                  <a:gd name="T7" fmla="*/ 599 h 599"/>
                  <a:gd name="T8" fmla="*/ 0 w 1526"/>
                  <a:gd name="T9" fmla="*/ 593 h 599"/>
                  <a:gd name="T10" fmla="*/ 0 w 1526"/>
                  <a:gd name="T11" fmla="*/ 395 h 599"/>
                  <a:gd name="T12" fmla="*/ 1526 w 1526"/>
                  <a:gd name="T13" fmla="*/ 395 h 599"/>
                  <a:gd name="T14" fmla="*/ 1526 w 1526"/>
                  <a:gd name="T15" fmla="*/ 401 h 599"/>
                  <a:gd name="T16" fmla="*/ 0 w 1526"/>
                  <a:gd name="T17" fmla="*/ 401 h 599"/>
                  <a:gd name="T18" fmla="*/ 0 w 1526"/>
                  <a:gd name="T19" fmla="*/ 395 h 599"/>
                  <a:gd name="T20" fmla="*/ 0 w 1526"/>
                  <a:gd name="T21" fmla="*/ 198 h 599"/>
                  <a:gd name="T22" fmla="*/ 1526 w 1526"/>
                  <a:gd name="T23" fmla="*/ 198 h 599"/>
                  <a:gd name="T24" fmla="*/ 1526 w 1526"/>
                  <a:gd name="T25" fmla="*/ 203 h 599"/>
                  <a:gd name="T26" fmla="*/ 0 w 1526"/>
                  <a:gd name="T27" fmla="*/ 203 h 599"/>
                  <a:gd name="T28" fmla="*/ 0 w 1526"/>
                  <a:gd name="T29" fmla="*/ 198 h 599"/>
                  <a:gd name="T30" fmla="*/ 0 w 1526"/>
                  <a:gd name="T31" fmla="*/ 0 h 599"/>
                  <a:gd name="T32" fmla="*/ 1526 w 1526"/>
                  <a:gd name="T33" fmla="*/ 0 h 599"/>
                  <a:gd name="T34" fmla="*/ 1526 w 1526"/>
                  <a:gd name="T35" fmla="*/ 5 h 599"/>
                  <a:gd name="T36" fmla="*/ 0 w 1526"/>
                  <a:gd name="T37" fmla="*/ 5 h 599"/>
                  <a:gd name="T38" fmla="*/ 0 w 1526"/>
                  <a:gd name="T39" fmla="*/ 0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26" h="599">
                    <a:moveTo>
                      <a:pt x="0" y="593"/>
                    </a:moveTo>
                    <a:lnTo>
                      <a:pt x="1526" y="593"/>
                    </a:lnTo>
                    <a:lnTo>
                      <a:pt x="1526" y="599"/>
                    </a:lnTo>
                    <a:lnTo>
                      <a:pt x="0" y="599"/>
                    </a:lnTo>
                    <a:lnTo>
                      <a:pt x="0" y="593"/>
                    </a:lnTo>
                    <a:close/>
                    <a:moveTo>
                      <a:pt x="0" y="395"/>
                    </a:moveTo>
                    <a:lnTo>
                      <a:pt x="1526" y="395"/>
                    </a:lnTo>
                    <a:lnTo>
                      <a:pt x="1526" y="401"/>
                    </a:lnTo>
                    <a:lnTo>
                      <a:pt x="0" y="401"/>
                    </a:lnTo>
                    <a:lnTo>
                      <a:pt x="0" y="395"/>
                    </a:lnTo>
                    <a:close/>
                    <a:moveTo>
                      <a:pt x="0" y="198"/>
                    </a:moveTo>
                    <a:lnTo>
                      <a:pt x="1526" y="198"/>
                    </a:lnTo>
                    <a:lnTo>
                      <a:pt x="1526" y="203"/>
                    </a:lnTo>
                    <a:lnTo>
                      <a:pt x="0" y="203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1526" y="0"/>
                    </a:lnTo>
                    <a:lnTo>
                      <a:pt x="1526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79" name="Freeform 286"/>
              <p:cNvSpPr>
                <a:spLocks noEditPoints="1"/>
              </p:cNvSpPr>
              <p:nvPr/>
            </p:nvSpPr>
            <p:spPr bwMode="auto">
              <a:xfrm>
                <a:off x="2482" y="2509"/>
                <a:ext cx="1536" cy="802"/>
              </a:xfrm>
              <a:custGeom>
                <a:avLst/>
                <a:gdLst>
                  <a:gd name="T0" fmla="*/ 0 w 7048"/>
                  <a:gd name="T1" fmla="*/ 24 h 3680"/>
                  <a:gd name="T2" fmla="*/ 24 w 7048"/>
                  <a:gd name="T3" fmla="*/ 0 h 3680"/>
                  <a:gd name="T4" fmla="*/ 7024 w 7048"/>
                  <a:gd name="T5" fmla="*/ 0 h 3680"/>
                  <a:gd name="T6" fmla="*/ 7048 w 7048"/>
                  <a:gd name="T7" fmla="*/ 24 h 3680"/>
                  <a:gd name="T8" fmla="*/ 7048 w 7048"/>
                  <a:gd name="T9" fmla="*/ 3656 h 3680"/>
                  <a:gd name="T10" fmla="*/ 7024 w 7048"/>
                  <a:gd name="T11" fmla="*/ 3680 h 3680"/>
                  <a:gd name="T12" fmla="*/ 24 w 7048"/>
                  <a:gd name="T13" fmla="*/ 3680 h 3680"/>
                  <a:gd name="T14" fmla="*/ 0 w 7048"/>
                  <a:gd name="T15" fmla="*/ 3656 h 3680"/>
                  <a:gd name="T16" fmla="*/ 0 w 7048"/>
                  <a:gd name="T17" fmla="*/ 24 h 3680"/>
                  <a:gd name="T18" fmla="*/ 48 w 7048"/>
                  <a:gd name="T19" fmla="*/ 3656 h 3680"/>
                  <a:gd name="T20" fmla="*/ 24 w 7048"/>
                  <a:gd name="T21" fmla="*/ 3632 h 3680"/>
                  <a:gd name="T22" fmla="*/ 7024 w 7048"/>
                  <a:gd name="T23" fmla="*/ 3632 h 3680"/>
                  <a:gd name="T24" fmla="*/ 7000 w 7048"/>
                  <a:gd name="T25" fmla="*/ 3656 h 3680"/>
                  <a:gd name="T26" fmla="*/ 7000 w 7048"/>
                  <a:gd name="T27" fmla="*/ 24 h 3680"/>
                  <a:gd name="T28" fmla="*/ 7024 w 7048"/>
                  <a:gd name="T29" fmla="*/ 48 h 3680"/>
                  <a:gd name="T30" fmla="*/ 24 w 7048"/>
                  <a:gd name="T31" fmla="*/ 48 h 3680"/>
                  <a:gd name="T32" fmla="*/ 48 w 7048"/>
                  <a:gd name="T33" fmla="*/ 24 h 3680"/>
                  <a:gd name="T34" fmla="*/ 48 w 7048"/>
                  <a:gd name="T35" fmla="*/ 3656 h 3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48" h="368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7024" y="0"/>
                    </a:lnTo>
                    <a:cubicBezTo>
                      <a:pt x="7038" y="0"/>
                      <a:pt x="7048" y="11"/>
                      <a:pt x="7048" y="24"/>
                    </a:cubicBezTo>
                    <a:lnTo>
                      <a:pt x="7048" y="3656"/>
                    </a:lnTo>
                    <a:cubicBezTo>
                      <a:pt x="7048" y="3670"/>
                      <a:pt x="7038" y="3680"/>
                      <a:pt x="7024" y="3680"/>
                    </a:cubicBezTo>
                    <a:lnTo>
                      <a:pt x="24" y="3680"/>
                    </a:lnTo>
                    <a:cubicBezTo>
                      <a:pt x="11" y="3680"/>
                      <a:pt x="0" y="3670"/>
                      <a:pt x="0" y="3656"/>
                    </a:cubicBezTo>
                    <a:lnTo>
                      <a:pt x="0" y="24"/>
                    </a:lnTo>
                    <a:close/>
                    <a:moveTo>
                      <a:pt x="48" y="3656"/>
                    </a:moveTo>
                    <a:lnTo>
                      <a:pt x="24" y="3632"/>
                    </a:lnTo>
                    <a:lnTo>
                      <a:pt x="7024" y="3632"/>
                    </a:lnTo>
                    <a:lnTo>
                      <a:pt x="7000" y="3656"/>
                    </a:lnTo>
                    <a:lnTo>
                      <a:pt x="7000" y="24"/>
                    </a:lnTo>
                    <a:lnTo>
                      <a:pt x="7024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3656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0" name="Rectangle 287"/>
              <p:cNvSpPr>
                <a:spLocks noChangeArrowheads="1"/>
              </p:cNvSpPr>
              <p:nvPr/>
            </p:nvSpPr>
            <p:spPr bwMode="auto">
              <a:xfrm>
                <a:off x="2481" y="2514"/>
                <a:ext cx="12" cy="79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1" name="Freeform 288"/>
              <p:cNvSpPr>
                <a:spLocks noEditPoints="1"/>
              </p:cNvSpPr>
              <p:nvPr/>
            </p:nvSpPr>
            <p:spPr bwMode="auto">
              <a:xfrm>
                <a:off x="2487" y="2508"/>
                <a:ext cx="26" cy="804"/>
              </a:xfrm>
              <a:custGeom>
                <a:avLst/>
                <a:gdLst>
                  <a:gd name="T0" fmla="*/ 0 w 26"/>
                  <a:gd name="T1" fmla="*/ 792 h 804"/>
                  <a:gd name="T2" fmla="*/ 26 w 26"/>
                  <a:gd name="T3" fmla="*/ 792 h 804"/>
                  <a:gd name="T4" fmla="*/ 26 w 26"/>
                  <a:gd name="T5" fmla="*/ 804 h 804"/>
                  <a:gd name="T6" fmla="*/ 0 w 26"/>
                  <a:gd name="T7" fmla="*/ 804 h 804"/>
                  <a:gd name="T8" fmla="*/ 0 w 26"/>
                  <a:gd name="T9" fmla="*/ 792 h 804"/>
                  <a:gd name="T10" fmla="*/ 0 w 26"/>
                  <a:gd name="T11" fmla="*/ 594 h 804"/>
                  <a:gd name="T12" fmla="*/ 26 w 26"/>
                  <a:gd name="T13" fmla="*/ 594 h 804"/>
                  <a:gd name="T14" fmla="*/ 26 w 26"/>
                  <a:gd name="T15" fmla="*/ 606 h 804"/>
                  <a:gd name="T16" fmla="*/ 0 w 26"/>
                  <a:gd name="T17" fmla="*/ 606 h 804"/>
                  <a:gd name="T18" fmla="*/ 0 w 26"/>
                  <a:gd name="T19" fmla="*/ 594 h 804"/>
                  <a:gd name="T20" fmla="*/ 0 w 26"/>
                  <a:gd name="T21" fmla="*/ 396 h 804"/>
                  <a:gd name="T22" fmla="*/ 26 w 26"/>
                  <a:gd name="T23" fmla="*/ 396 h 804"/>
                  <a:gd name="T24" fmla="*/ 26 w 26"/>
                  <a:gd name="T25" fmla="*/ 408 h 804"/>
                  <a:gd name="T26" fmla="*/ 0 w 26"/>
                  <a:gd name="T27" fmla="*/ 408 h 804"/>
                  <a:gd name="T28" fmla="*/ 0 w 26"/>
                  <a:gd name="T29" fmla="*/ 396 h 804"/>
                  <a:gd name="T30" fmla="*/ 0 w 26"/>
                  <a:gd name="T31" fmla="*/ 198 h 804"/>
                  <a:gd name="T32" fmla="*/ 26 w 26"/>
                  <a:gd name="T33" fmla="*/ 198 h 804"/>
                  <a:gd name="T34" fmla="*/ 26 w 26"/>
                  <a:gd name="T35" fmla="*/ 210 h 804"/>
                  <a:gd name="T36" fmla="*/ 0 w 26"/>
                  <a:gd name="T37" fmla="*/ 210 h 804"/>
                  <a:gd name="T38" fmla="*/ 0 w 26"/>
                  <a:gd name="T39" fmla="*/ 198 h 804"/>
                  <a:gd name="T40" fmla="*/ 0 w 26"/>
                  <a:gd name="T41" fmla="*/ 0 h 804"/>
                  <a:gd name="T42" fmla="*/ 26 w 26"/>
                  <a:gd name="T43" fmla="*/ 0 h 804"/>
                  <a:gd name="T44" fmla="*/ 26 w 26"/>
                  <a:gd name="T45" fmla="*/ 12 h 804"/>
                  <a:gd name="T46" fmla="*/ 0 w 26"/>
                  <a:gd name="T47" fmla="*/ 12 h 804"/>
                  <a:gd name="T48" fmla="*/ 0 w 26"/>
                  <a:gd name="T4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" h="804">
                    <a:moveTo>
                      <a:pt x="0" y="792"/>
                    </a:moveTo>
                    <a:lnTo>
                      <a:pt x="26" y="792"/>
                    </a:lnTo>
                    <a:lnTo>
                      <a:pt x="26" y="804"/>
                    </a:lnTo>
                    <a:lnTo>
                      <a:pt x="0" y="804"/>
                    </a:lnTo>
                    <a:lnTo>
                      <a:pt x="0" y="792"/>
                    </a:lnTo>
                    <a:close/>
                    <a:moveTo>
                      <a:pt x="0" y="594"/>
                    </a:moveTo>
                    <a:lnTo>
                      <a:pt x="26" y="594"/>
                    </a:lnTo>
                    <a:lnTo>
                      <a:pt x="26" y="606"/>
                    </a:lnTo>
                    <a:lnTo>
                      <a:pt x="0" y="606"/>
                    </a:lnTo>
                    <a:lnTo>
                      <a:pt x="0" y="594"/>
                    </a:lnTo>
                    <a:close/>
                    <a:moveTo>
                      <a:pt x="0" y="396"/>
                    </a:moveTo>
                    <a:lnTo>
                      <a:pt x="26" y="396"/>
                    </a:lnTo>
                    <a:lnTo>
                      <a:pt x="26" y="408"/>
                    </a:lnTo>
                    <a:lnTo>
                      <a:pt x="0" y="408"/>
                    </a:lnTo>
                    <a:lnTo>
                      <a:pt x="0" y="396"/>
                    </a:lnTo>
                    <a:close/>
                    <a:moveTo>
                      <a:pt x="0" y="198"/>
                    </a:moveTo>
                    <a:lnTo>
                      <a:pt x="26" y="198"/>
                    </a:lnTo>
                    <a:lnTo>
                      <a:pt x="26" y="210"/>
                    </a:lnTo>
                    <a:lnTo>
                      <a:pt x="0" y="210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2" name="Rectangle 289"/>
              <p:cNvSpPr>
                <a:spLocks noChangeArrowheads="1"/>
              </p:cNvSpPr>
              <p:nvPr/>
            </p:nvSpPr>
            <p:spPr bwMode="auto">
              <a:xfrm>
                <a:off x="2487" y="3300"/>
                <a:ext cx="1526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3" name="Freeform 290"/>
              <p:cNvSpPr>
                <a:spLocks noEditPoints="1"/>
              </p:cNvSpPr>
              <p:nvPr/>
            </p:nvSpPr>
            <p:spPr bwMode="auto">
              <a:xfrm>
                <a:off x="2481" y="3306"/>
                <a:ext cx="1538" cy="26"/>
              </a:xfrm>
              <a:custGeom>
                <a:avLst/>
                <a:gdLst>
                  <a:gd name="T0" fmla="*/ 12 w 1538"/>
                  <a:gd name="T1" fmla="*/ 0 h 26"/>
                  <a:gd name="T2" fmla="*/ 12 w 1538"/>
                  <a:gd name="T3" fmla="*/ 26 h 26"/>
                  <a:gd name="T4" fmla="*/ 0 w 1538"/>
                  <a:gd name="T5" fmla="*/ 26 h 26"/>
                  <a:gd name="T6" fmla="*/ 0 w 1538"/>
                  <a:gd name="T7" fmla="*/ 0 h 26"/>
                  <a:gd name="T8" fmla="*/ 12 w 1538"/>
                  <a:gd name="T9" fmla="*/ 0 h 26"/>
                  <a:gd name="T10" fmla="*/ 267 w 1538"/>
                  <a:gd name="T11" fmla="*/ 0 h 26"/>
                  <a:gd name="T12" fmla="*/ 267 w 1538"/>
                  <a:gd name="T13" fmla="*/ 26 h 26"/>
                  <a:gd name="T14" fmla="*/ 255 w 1538"/>
                  <a:gd name="T15" fmla="*/ 26 h 26"/>
                  <a:gd name="T16" fmla="*/ 255 w 1538"/>
                  <a:gd name="T17" fmla="*/ 0 h 26"/>
                  <a:gd name="T18" fmla="*/ 267 w 1538"/>
                  <a:gd name="T19" fmla="*/ 0 h 26"/>
                  <a:gd name="T20" fmla="*/ 521 w 1538"/>
                  <a:gd name="T21" fmla="*/ 0 h 26"/>
                  <a:gd name="T22" fmla="*/ 521 w 1538"/>
                  <a:gd name="T23" fmla="*/ 26 h 26"/>
                  <a:gd name="T24" fmla="*/ 509 w 1538"/>
                  <a:gd name="T25" fmla="*/ 26 h 26"/>
                  <a:gd name="T26" fmla="*/ 509 w 1538"/>
                  <a:gd name="T27" fmla="*/ 0 h 26"/>
                  <a:gd name="T28" fmla="*/ 521 w 1538"/>
                  <a:gd name="T29" fmla="*/ 0 h 26"/>
                  <a:gd name="T30" fmla="*/ 775 w 1538"/>
                  <a:gd name="T31" fmla="*/ 0 h 26"/>
                  <a:gd name="T32" fmla="*/ 775 w 1538"/>
                  <a:gd name="T33" fmla="*/ 26 h 26"/>
                  <a:gd name="T34" fmla="*/ 763 w 1538"/>
                  <a:gd name="T35" fmla="*/ 26 h 26"/>
                  <a:gd name="T36" fmla="*/ 763 w 1538"/>
                  <a:gd name="T37" fmla="*/ 0 h 26"/>
                  <a:gd name="T38" fmla="*/ 775 w 1538"/>
                  <a:gd name="T39" fmla="*/ 0 h 26"/>
                  <a:gd name="T40" fmla="*/ 1030 w 1538"/>
                  <a:gd name="T41" fmla="*/ 0 h 26"/>
                  <a:gd name="T42" fmla="*/ 1030 w 1538"/>
                  <a:gd name="T43" fmla="*/ 26 h 26"/>
                  <a:gd name="T44" fmla="*/ 1018 w 1538"/>
                  <a:gd name="T45" fmla="*/ 26 h 26"/>
                  <a:gd name="T46" fmla="*/ 1018 w 1538"/>
                  <a:gd name="T47" fmla="*/ 0 h 26"/>
                  <a:gd name="T48" fmla="*/ 1030 w 1538"/>
                  <a:gd name="T49" fmla="*/ 0 h 26"/>
                  <a:gd name="T50" fmla="*/ 1283 w 1538"/>
                  <a:gd name="T51" fmla="*/ 0 h 26"/>
                  <a:gd name="T52" fmla="*/ 1283 w 1538"/>
                  <a:gd name="T53" fmla="*/ 26 h 26"/>
                  <a:gd name="T54" fmla="*/ 1271 w 1538"/>
                  <a:gd name="T55" fmla="*/ 26 h 26"/>
                  <a:gd name="T56" fmla="*/ 1271 w 1538"/>
                  <a:gd name="T57" fmla="*/ 0 h 26"/>
                  <a:gd name="T58" fmla="*/ 1283 w 1538"/>
                  <a:gd name="T59" fmla="*/ 0 h 26"/>
                  <a:gd name="T60" fmla="*/ 1538 w 1538"/>
                  <a:gd name="T61" fmla="*/ 0 h 26"/>
                  <a:gd name="T62" fmla="*/ 1538 w 1538"/>
                  <a:gd name="T63" fmla="*/ 26 h 26"/>
                  <a:gd name="T64" fmla="*/ 1526 w 1538"/>
                  <a:gd name="T65" fmla="*/ 26 h 26"/>
                  <a:gd name="T66" fmla="*/ 1526 w 1538"/>
                  <a:gd name="T67" fmla="*/ 0 h 26"/>
                  <a:gd name="T68" fmla="*/ 1538 w 1538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38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7" y="0"/>
                    </a:moveTo>
                    <a:lnTo>
                      <a:pt x="267" y="26"/>
                    </a:lnTo>
                    <a:lnTo>
                      <a:pt x="255" y="26"/>
                    </a:lnTo>
                    <a:lnTo>
                      <a:pt x="255" y="0"/>
                    </a:lnTo>
                    <a:lnTo>
                      <a:pt x="267" y="0"/>
                    </a:lnTo>
                    <a:close/>
                    <a:moveTo>
                      <a:pt x="521" y="0"/>
                    </a:moveTo>
                    <a:lnTo>
                      <a:pt x="521" y="26"/>
                    </a:lnTo>
                    <a:lnTo>
                      <a:pt x="509" y="26"/>
                    </a:lnTo>
                    <a:lnTo>
                      <a:pt x="509" y="0"/>
                    </a:lnTo>
                    <a:lnTo>
                      <a:pt x="521" y="0"/>
                    </a:lnTo>
                    <a:close/>
                    <a:moveTo>
                      <a:pt x="775" y="0"/>
                    </a:moveTo>
                    <a:lnTo>
                      <a:pt x="775" y="26"/>
                    </a:lnTo>
                    <a:lnTo>
                      <a:pt x="763" y="26"/>
                    </a:lnTo>
                    <a:lnTo>
                      <a:pt x="763" y="0"/>
                    </a:lnTo>
                    <a:lnTo>
                      <a:pt x="775" y="0"/>
                    </a:lnTo>
                    <a:close/>
                    <a:moveTo>
                      <a:pt x="1030" y="0"/>
                    </a:moveTo>
                    <a:lnTo>
                      <a:pt x="1030" y="26"/>
                    </a:lnTo>
                    <a:lnTo>
                      <a:pt x="1018" y="26"/>
                    </a:lnTo>
                    <a:lnTo>
                      <a:pt x="1018" y="0"/>
                    </a:lnTo>
                    <a:lnTo>
                      <a:pt x="1030" y="0"/>
                    </a:lnTo>
                    <a:close/>
                    <a:moveTo>
                      <a:pt x="1283" y="0"/>
                    </a:moveTo>
                    <a:lnTo>
                      <a:pt x="1283" y="26"/>
                    </a:lnTo>
                    <a:lnTo>
                      <a:pt x="1271" y="26"/>
                    </a:lnTo>
                    <a:lnTo>
                      <a:pt x="1271" y="0"/>
                    </a:lnTo>
                    <a:lnTo>
                      <a:pt x="1283" y="0"/>
                    </a:lnTo>
                    <a:close/>
                    <a:moveTo>
                      <a:pt x="1538" y="0"/>
                    </a:moveTo>
                    <a:lnTo>
                      <a:pt x="1538" y="26"/>
                    </a:lnTo>
                    <a:lnTo>
                      <a:pt x="1526" y="26"/>
                    </a:lnTo>
                    <a:lnTo>
                      <a:pt x="1526" y="0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4" name="Freeform 291"/>
              <p:cNvSpPr>
                <a:spLocks noEditPoints="1"/>
              </p:cNvSpPr>
              <p:nvPr/>
            </p:nvSpPr>
            <p:spPr bwMode="auto">
              <a:xfrm>
                <a:off x="2598" y="3302"/>
                <a:ext cx="33" cy="7"/>
              </a:xfrm>
              <a:custGeom>
                <a:avLst/>
                <a:gdLst>
                  <a:gd name="T0" fmla="*/ 14 w 33"/>
                  <a:gd name="T1" fmla="*/ 5 h 7"/>
                  <a:gd name="T2" fmla="*/ 14 w 33"/>
                  <a:gd name="T3" fmla="*/ 4 h 7"/>
                  <a:gd name="T4" fmla="*/ 14 w 33"/>
                  <a:gd name="T5" fmla="*/ 3 h 7"/>
                  <a:gd name="T6" fmla="*/ 19 w 33"/>
                  <a:gd name="T7" fmla="*/ 3 h 7"/>
                  <a:gd name="T8" fmla="*/ 19 w 33"/>
                  <a:gd name="T9" fmla="*/ 4 h 7"/>
                  <a:gd name="T10" fmla="*/ 19 w 33"/>
                  <a:gd name="T11" fmla="*/ 5 h 7"/>
                  <a:gd name="T12" fmla="*/ 14 w 33"/>
                  <a:gd name="T13" fmla="*/ 5 h 7"/>
                  <a:gd name="T14" fmla="*/ 0 w 33"/>
                  <a:gd name="T15" fmla="*/ 2 h 7"/>
                  <a:gd name="T16" fmla="*/ 33 w 33"/>
                  <a:gd name="T17" fmla="*/ 2 h 7"/>
                  <a:gd name="T18" fmla="*/ 33 w 33"/>
                  <a:gd name="T19" fmla="*/ 7 h 7"/>
                  <a:gd name="T20" fmla="*/ 0 w 33"/>
                  <a:gd name="T21" fmla="*/ 7 h 7"/>
                  <a:gd name="T22" fmla="*/ 0 w 33"/>
                  <a:gd name="T23" fmla="*/ 2 h 7"/>
                  <a:gd name="T24" fmla="*/ 0 w 33"/>
                  <a:gd name="T25" fmla="*/ 0 h 7"/>
                  <a:gd name="T26" fmla="*/ 33 w 33"/>
                  <a:gd name="T27" fmla="*/ 0 h 7"/>
                  <a:gd name="T28" fmla="*/ 33 w 33"/>
                  <a:gd name="T29" fmla="*/ 6 h 7"/>
                  <a:gd name="T30" fmla="*/ 0 w 33"/>
                  <a:gd name="T31" fmla="*/ 6 h 7"/>
                  <a:gd name="T32" fmla="*/ 0 w 33"/>
                  <a:gd name="T3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">
                    <a:moveTo>
                      <a:pt x="14" y="5"/>
                    </a:moveTo>
                    <a:lnTo>
                      <a:pt x="14" y="4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19" y="5"/>
                    </a:lnTo>
                    <a:lnTo>
                      <a:pt x="14" y="5"/>
                    </a:lnTo>
                    <a:close/>
                    <a:moveTo>
                      <a:pt x="0" y="2"/>
                    </a:moveTo>
                    <a:lnTo>
                      <a:pt x="33" y="2"/>
                    </a:lnTo>
                    <a:lnTo>
                      <a:pt x="33" y="7"/>
                    </a:lnTo>
                    <a:lnTo>
                      <a:pt x="0" y="7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5" name="Freeform 292"/>
              <p:cNvSpPr>
                <a:spLocks noEditPoints="1"/>
              </p:cNvSpPr>
              <p:nvPr/>
            </p:nvSpPr>
            <p:spPr bwMode="auto">
              <a:xfrm>
                <a:off x="2853" y="2937"/>
                <a:ext cx="32" cy="11"/>
              </a:xfrm>
              <a:custGeom>
                <a:avLst/>
                <a:gdLst>
                  <a:gd name="T0" fmla="*/ 13 w 32"/>
                  <a:gd name="T1" fmla="*/ 8 h 11"/>
                  <a:gd name="T2" fmla="*/ 13 w 32"/>
                  <a:gd name="T3" fmla="*/ 5 h 11"/>
                  <a:gd name="T4" fmla="*/ 13 w 32"/>
                  <a:gd name="T5" fmla="*/ 3 h 11"/>
                  <a:gd name="T6" fmla="*/ 19 w 32"/>
                  <a:gd name="T7" fmla="*/ 3 h 11"/>
                  <a:gd name="T8" fmla="*/ 19 w 32"/>
                  <a:gd name="T9" fmla="*/ 5 h 11"/>
                  <a:gd name="T10" fmla="*/ 19 w 32"/>
                  <a:gd name="T11" fmla="*/ 8 h 11"/>
                  <a:gd name="T12" fmla="*/ 13 w 32"/>
                  <a:gd name="T13" fmla="*/ 8 h 11"/>
                  <a:gd name="T14" fmla="*/ 0 w 32"/>
                  <a:gd name="T15" fmla="*/ 5 h 11"/>
                  <a:gd name="T16" fmla="*/ 32 w 32"/>
                  <a:gd name="T17" fmla="*/ 5 h 11"/>
                  <a:gd name="T18" fmla="*/ 32 w 32"/>
                  <a:gd name="T19" fmla="*/ 11 h 11"/>
                  <a:gd name="T20" fmla="*/ 0 w 32"/>
                  <a:gd name="T21" fmla="*/ 11 h 11"/>
                  <a:gd name="T22" fmla="*/ 0 w 32"/>
                  <a:gd name="T23" fmla="*/ 5 h 11"/>
                  <a:gd name="T24" fmla="*/ 0 w 32"/>
                  <a:gd name="T25" fmla="*/ 0 h 11"/>
                  <a:gd name="T26" fmla="*/ 32 w 32"/>
                  <a:gd name="T27" fmla="*/ 0 h 11"/>
                  <a:gd name="T28" fmla="*/ 32 w 32"/>
                  <a:gd name="T29" fmla="*/ 5 h 11"/>
                  <a:gd name="T30" fmla="*/ 0 w 32"/>
                  <a:gd name="T31" fmla="*/ 5 h 11"/>
                  <a:gd name="T32" fmla="*/ 0 w 32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">
                    <a:moveTo>
                      <a:pt x="13" y="8"/>
                    </a:moveTo>
                    <a:lnTo>
                      <a:pt x="13" y="5"/>
                    </a:lnTo>
                    <a:lnTo>
                      <a:pt x="13" y="3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13" y="8"/>
                    </a:lnTo>
                    <a:close/>
                    <a:moveTo>
                      <a:pt x="0" y="5"/>
                    </a:moveTo>
                    <a:lnTo>
                      <a:pt x="32" y="5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5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6" name="Freeform 293"/>
              <p:cNvSpPr>
                <a:spLocks noEditPoints="1"/>
              </p:cNvSpPr>
              <p:nvPr/>
            </p:nvSpPr>
            <p:spPr bwMode="auto">
              <a:xfrm>
                <a:off x="3107" y="2677"/>
                <a:ext cx="32" cy="22"/>
              </a:xfrm>
              <a:custGeom>
                <a:avLst/>
                <a:gdLst>
                  <a:gd name="T0" fmla="*/ 13 w 32"/>
                  <a:gd name="T1" fmla="*/ 19 h 22"/>
                  <a:gd name="T2" fmla="*/ 13 w 32"/>
                  <a:gd name="T3" fmla="*/ 11 h 22"/>
                  <a:gd name="T4" fmla="*/ 13 w 32"/>
                  <a:gd name="T5" fmla="*/ 3 h 22"/>
                  <a:gd name="T6" fmla="*/ 18 w 32"/>
                  <a:gd name="T7" fmla="*/ 3 h 22"/>
                  <a:gd name="T8" fmla="*/ 18 w 32"/>
                  <a:gd name="T9" fmla="*/ 11 h 22"/>
                  <a:gd name="T10" fmla="*/ 18 w 32"/>
                  <a:gd name="T11" fmla="*/ 19 h 22"/>
                  <a:gd name="T12" fmla="*/ 13 w 32"/>
                  <a:gd name="T13" fmla="*/ 19 h 22"/>
                  <a:gd name="T14" fmla="*/ 0 w 32"/>
                  <a:gd name="T15" fmla="*/ 17 h 22"/>
                  <a:gd name="T16" fmla="*/ 32 w 32"/>
                  <a:gd name="T17" fmla="*/ 17 h 22"/>
                  <a:gd name="T18" fmla="*/ 32 w 32"/>
                  <a:gd name="T19" fmla="*/ 22 h 22"/>
                  <a:gd name="T20" fmla="*/ 0 w 32"/>
                  <a:gd name="T21" fmla="*/ 22 h 22"/>
                  <a:gd name="T22" fmla="*/ 0 w 32"/>
                  <a:gd name="T23" fmla="*/ 17 h 22"/>
                  <a:gd name="T24" fmla="*/ 0 w 32"/>
                  <a:gd name="T25" fmla="*/ 0 h 22"/>
                  <a:gd name="T26" fmla="*/ 32 w 32"/>
                  <a:gd name="T27" fmla="*/ 0 h 22"/>
                  <a:gd name="T28" fmla="*/ 32 w 32"/>
                  <a:gd name="T29" fmla="*/ 6 h 22"/>
                  <a:gd name="T30" fmla="*/ 0 w 32"/>
                  <a:gd name="T31" fmla="*/ 6 h 22"/>
                  <a:gd name="T32" fmla="*/ 0 w 32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2">
                    <a:moveTo>
                      <a:pt x="13" y="19"/>
                    </a:moveTo>
                    <a:lnTo>
                      <a:pt x="13" y="11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18" y="11"/>
                    </a:lnTo>
                    <a:lnTo>
                      <a:pt x="18" y="19"/>
                    </a:lnTo>
                    <a:lnTo>
                      <a:pt x="13" y="19"/>
                    </a:lnTo>
                    <a:close/>
                    <a:moveTo>
                      <a:pt x="0" y="17"/>
                    </a:moveTo>
                    <a:lnTo>
                      <a:pt x="32" y="17"/>
                    </a:lnTo>
                    <a:lnTo>
                      <a:pt x="32" y="22"/>
                    </a:lnTo>
                    <a:lnTo>
                      <a:pt x="0" y="22"/>
                    </a:lnTo>
                    <a:lnTo>
                      <a:pt x="0" y="1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7" name="Freeform 294"/>
              <p:cNvSpPr>
                <a:spLocks noEditPoints="1"/>
              </p:cNvSpPr>
              <p:nvPr/>
            </p:nvSpPr>
            <p:spPr bwMode="auto">
              <a:xfrm>
                <a:off x="3361" y="2774"/>
                <a:ext cx="33" cy="11"/>
              </a:xfrm>
              <a:custGeom>
                <a:avLst/>
                <a:gdLst>
                  <a:gd name="T0" fmla="*/ 14 w 33"/>
                  <a:gd name="T1" fmla="*/ 9 h 11"/>
                  <a:gd name="T2" fmla="*/ 14 w 33"/>
                  <a:gd name="T3" fmla="*/ 6 h 11"/>
                  <a:gd name="T4" fmla="*/ 14 w 33"/>
                  <a:gd name="T5" fmla="*/ 3 h 11"/>
                  <a:gd name="T6" fmla="*/ 19 w 33"/>
                  <a:gd name="T7" fmla="*/ 3 h 11"/>
                  <a:gd name="T8" fmla="*/ 19 w 33"/>
                  <a:gd name="T9" fmla="*/ 6 h 11"/>
                  <a:gd name="T10" fmla="*/ 19 w 33"/>
                  <a:gd name="T11" fmla="*/ 9 h 11"/>
                  <a:gd name="T12" fmla="*/ 14 w 33"/>
                  <a:gd name="T13" fmla="*/ 9 h 11"/>
                  <a:gd name="T14" fmla="*/ 0 w 33"/>
                  <a:gd name="T15" fmla="*/ 6 h 11"/>
                  <a:gd name="T16" fmla="*/ 33 w 33"/>
                  <a:gd name="T17" fmla="*/ 6 h 11"/>
                  <a:gd name="T18" fmla="*/ 33 w 33"/>
                  <a:gd name="T19" fmla="*/ 11 h 11"/>
                  <a:gd name="T20" fmla="*/ 0 w 33"/>
                  <a:gd name="T21" fmla="*/ 11 h 11"/>
                  <a:gd name="T22" fmla="*/ 0 w 33"/>
                  <a:gd name="T23" fmla="*/ 6 h 11"/>
                  <a:gd name="T24" fmla="*/ 0 w 33"/>
                  <a:gd name="T25" fmla="*/ 0 h 11"/>
                  <a:gd name="T26" fmla="*/ 33 w 33"/>
                  <a:gd name="T27" fmla="*/ 0 h 11"/>
                  <a:gd name="T28" fmla="*/ 33 w 33"/>
                  <a:gd name="T29" fmla="*/ 5 h 11"/>
                  <a:gd name="T30" fmla="*/ 0 w 33"/>
                  <a:gd name="T31" fmla="*/ 5 h 11"/>
                  <a:gd name="T32" fmla="*/ 0 w 33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1">
                    <a:moveTo>
                      <a:pt x="14" y="9"/>
                    </a:moveTo>
                    <a:lnTo>
                      <a:pt x="14" y="6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6"/>
                    </a:lnTo>
                    <a:lnTo>
                      <a:pt x="19" y="9"/>
                    </a:lnTo>
                    <a:lnTo>
                      <a:pt x="14" y="9"/>
                    </a:lnTo>
                    <a:close/>
                    <a:moveTo>
                      <a:pt x="0" y="6"/>
                    </a:moveTo>
                    <a:lnTo>
                      <a:pt x="33" y="6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8" name="Freeform 295"/>
              <p:cNvSpPr>
                <a:spLocks noEditPoints="1"/>
              </p:cNvSpPr>
              <p:nvPr/>
            </p:nvSpPr>
            <p:spPr bwMode="auto">
              <a:xfrm>
                <a:off x="3615" y="2682"/>
                <a:ext cx="33" cy="11"/>
              </a:xfrm>
              <a:custGeom>
                <a:avLst/>
                <a:gdLst>
                  <a:gd name="T0" fmla="*/ 14 w 33"/>
                  <a:gd name="T1" fmla="*/ 8 h 11"/>
                  <a:gd name="T2" fmla="*/ 14 w 33"/>
                  <a:gd name="T3" fmla="*/ 6 h 11"/>
                  <a:gd name="T4" fmla="*/ 14 w 33"/>
                  <a:gd name="T5" fmla="*/ 2 h 11"/>
                  <a:gd name="T6" fmla="*/ 20 w 33"/>
                  <a:gd name="T7" fmla="*/ 2 h 11"/>
                  <a:gd name="T8" fmla="*/ 20 w 33"/>
                  <a:gd name="T9" fmla="*/ 6 h 11"/>
                  <a:gd name="T10" fmla="*/ 20 w 33"/>
                  <a:gd name="T11" fmla="*/ 8 h 11"/>
                  <a:gd name="T12" fmla="*/ 14 w 33"/>
                  <a:gd name="T13" fmla="*/ 8 h 11"/>
                  <a:gd name="T14" fmla="*/ 0 w 33"/>
                  <a:gd name="T15" fmla="*/ 6 h 11"/>
                  <a:gd name="T16" fmla="*/ 33 w 33"/>
                  <a:gd name="T17" fmla="*/ 6 h 11"/>
                  <a:gd name="T18" fmla="*/ 33 w 33"/>
                  <a:gd name="T19" fmla="*/ 11 h 11"/>
                  <a:gd name="T20" fmla="*/ 0 w 33"/>
                  <a:gd name="T21" fmla="*/ 11 h 11"/>
                  <a:gd name="T22" fmla="*/ 0 w 33"/>
                  <a:gd name="T23" fmla="*/ 6 h 11"/>
                  <a:gd name="T24" fmla="*/ 0 w 33"/>
                  <a:gd name="T25" fmla="*/ 0 h 11"/>
                  <a:gd name="T26" fmla="*/ 33 w 33"/>
                  <a:gd name="T27" fmla="*/ 0 h 11"/>
                  <a:gd name="T28" fmla="*/ 33 w 33"/>
                  <a:gd name="T29" fmla="*/ 5 h 11"/>
                  <a:gd name="T30" fmla="*/ 0 w 33"/>
                  <a:gd name="T31" fmla="*/ 5 h 11"/>
                  <a:gd name="T32" fmla="*/ 0 w 33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1">
                    <a:moveTo>
                      <a:pt x="14" y="8"/>
                    </a:moveTo>
                    <a:lnTo>
                      <a:pt x="14" y="6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14" y="8"/>
                    </a:lnTo>
                    <a:close/>
                    <a:moveTo>
                      <a:pt x="0" y="6"/>
                    </a:moveTo>
                    <a:lnTo>
                      <a:pt x="33" y="6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89" name="Freeform 296"/>
              <p:cNvSpPr>
                <a:spLocks noEditPoints="1"/>
              </p:cNvSpPr>
              <p:nvPr/>
            </p:nvSpPr>
            <p:spPr bwMode="auto">
              <a:xfrm>
                <a:off x="3870" y="2719"/>
                <a:ext cx="32" cy="11"/>
              </a:xfrm>
              <a:custGeom>
                <a:avLst/>
                <a:gdLst>
                  <a:gd name="T0" fmla="*/ 13 w 32"/>
                  <a:gd name="T1" fmla="*/ 9 h 11"/>
                  <a:gd name="T2" fmla="*/ 13 w 32"/>
                  <a:gd name="T3" fmla="*/ 6 h 11"/>
                  <a:gd name="T4" fmla="*/ 13 w 32"/>
                  <a:gd name="T5" fmla="*/ 3 h 11"/>
                  <a:gd name="T6" fmla="*/ 18 w 32"/>
                  <a:gd name="T7" fmla="*/ 3 h 11"/>
                  <a:gd name="T8" fmla="*/ 18 w 32"/>
                  <a:gd name="T9" fmla="*/ 6 h 11"/>
                  <a:gd name="T10" fmla="*/ 18 w 32"/>
                  <a:gd name="T11" fmla="*/ 9 h 11"/>
                  <a:gd name="T12" fmla="*/ 13 w 32"/>
                  <a:gd name="T13" fmla="*/ 9 h 11"/>
                  <a:gd name="T14" fmla="*/ 0 w 32"/>
                  <a:gd name="T15" fmla="*/ 6 h 11"/>
                  <a:gd name="T16" fmla="*/ 32 w 32"/>
                  <a:gd name="T17" fmla="*/ 6 h 11"/>
                  <a:gd name="T18" fmla="*/ 32 w 32"/>
                  <a:gd name="T19" fmla="*/ 11 h 11"/>
                  <a:gd name="T20" fmla="*/ 0 w 32"/>
                  <a:gd name="T21" fmla="*/ 11 h 11"/>
                  <a:gd name="T22" fmla="*/ 0 w 32"/>
                  <a:gd name="T23" fmla="*/ 6 h 11"/>
                  <a:gd name="T24" fmla="*/ 0 w 32"/>
                  <a:gd name="T25" fmla="*/ 0 h 11"/>
                  <a:gd name="T26" fmla="*/ 32 w 32"/>
                  <a:gd name="T27" fmla="*/ 0 h 11"/>
                  <a:gd name="T28" fmla="*/ 32 w 32"/>
                  <a:gd name="T29" fmla="*/ 5 h 11"/>
                  <a:gd name="T30" fmla="*/ 0 w 32"/>
                  <a:gd name="T31" fmla="*/ 5 h 11"/>
                  <a:gd name="T32" fmla="*/ 0 w 32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">
                    <a:moveTo>
                      <a:pt x="13" y="9"/>
                    </a:moveTo>
                    <a:lnTo>
                      <a:pt x="13" y="6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3" y="9"/>
                    </a:lnTo>
                    <a:close/>
                    <a:moveTo>
                      <a:pt x="0" y="6"/>
                    </a:moveTo>
                    <a:lnTo>
                      <a:pt x="32" y="6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0" name="Freeform 297"/>
              <p:cNvSpPr>
                <a:spLocks noEditPoints="1"/>
              </p:cNvSpPr>
              <p:nvPr/>
            </p:nvSpPr>
            <p:spPr bwMode="auto">
              <a:xfrm>
                <a:off x="2598" y="3294"/>
                <a:ext cx="33" cy="23"/>
              </a:xfrm>
              <a:custGeom>
                <a:avLst/>
                <a:gdLst>
                  <a:gd name="T0" fmla="*/ 14 w 33"/>
                  <a:gd name="T1" fmla="*/ 21 h 23"/>
                  <a:gd name="T2" fmla="*/ 14 w 33"/>
                  <a:gd name="T3" fmla="*/ 12 h 23"/>
                  <a:gd name="T4" fmla="*/ 14 w 33"/>
                  <a:gd name="T5" fmla="*/ 3 h 23"/>
                  <a:gd name="T6" fmla="*/ 19 w 33"/>
                  <a:gd name="T7" fmla="*/ 3 h 23"/>
                  <a:gd name="T8" fmla="*/ 19 w 33"/>
                  <a:gd name="T9" fmla="*/ 12 h 23"/>
                  <a:gd name="T10" fmla="*/ 19 w 33"/>
                  <a:gd name="T11" fmla="*/ 21 h 23"/>
                  <a:gd name="T12" fmla="*/ 14 w 33"/>
                  <a:gd name="T13" fmla="*/ 21 h 23"/>
                  <a:gd name="T14" fmla="*/ 0 w 33"/>
                  <a:gd name="T15" fmla="*/ 18 h 23"/>
                  <a:gd name="T16" fmla="*/ 33 w 33"/>
                  <a:gd name="T17" fmla="*/ 18 h 23"/>
                  <a:gd name="T18" fmla="*/ 33 w 33"/>
                  <a:gd name="T19" fmla="*/ 23 h 23"/>
                  <a:gd name="T20" fmla="*/ 0 w 33"/>
                  <a:gd name="T21" fmla="*/ 23 h 23"/>
                  <a:gd name="T22" fmla="*/ 0 w 33"/>
                  <a:gd name="T23" fmla="*/ 18 h 23"/>
                  <a:gd name="T24" fmla="*/ 0 w 33"/>
                  <a:gd name="T25" fmla="*/ 0 h 23"/>
                  <a:gd name="T26" fmla="*/ 33 w 33"/>
                  <a:gd name="T27" fmla="*/ 0 h 23"/>
                  <a:gd name="T28" fmla="*/ 33 w 33"/>
                  <a:gd name="T29" fmla="*/ 6 h 23"/>
                  <a:gd name="T30" fmla="*/ 0 w 33"/>
                  <a:gd name="T31" fmla="*/ 6 h 23"/>
                  <a:gd name="T32" fmla="*/ 0 w 33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3">
                    <a:moveTo>
                      <a:pt x="14" y="21"/>
                    </a:moveTo>
                    <a:lnTo>
                      <a:pt x="14" y="12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12"/>
                    </a:lnTo>
                    <a:lnTo>
                      <a:pt x="19" y="21"/>
                    </a:lnTo>
                    <a:lnTo>
                      <a:pt x="14" y="21"/>
                    </a:lnTo>
                    <a:close/>
                    <a:moveTo>
                      <a:pt x="0" y="18"/>
                    </a:moveTo>
                    <a:lnTo>
                      <a:pt x="33" y="18"/>
                    </a:lnTo>
                    <a:lnTo>
                      <a:pt x="33" y="23"/>
                    </a:lnTo>
                    <a:lnTo>
                      <a:pt x="0" y="23"/>
                    </a:lnTo>
                    <a:lnTo>
                      <a:pt x="0" y="18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1" name="Freeform 298"/>
              <p:cNvSpPr>
                <a:spLocks noEditPoints="1"/>
              </p:cNvSpPr>
              <p:nvPr/>
            </p:nvSpPr>
            <p:spPr bwMode="auto">
              <a:xfrm>
                <a:off x="2853" y="2955"/>
                <a:ext cx="32" cy="21"/>
              </a:xfrm>
              <a:custGeom>
                <a:avLst/>
                <a:gdLst>
                  <a:gd name="T0" fmla="*/ 13 w 32"/>
                  <a:gd name="T1" fmla="*/ 19 h 21"/>
                  <a:gd name="T2" fmla="*/ 13 w 32"/>
                  <a:gd name="T3" fmla="*/ 11 h 21"/>
                  <a:gd name="T4" fmla="*/ 13 w 32"/>
                  <a:gd name="T5" fmla="*/ 3 h 21"/>
                  <a:gd name="T6" fmla="*/ 19 w 32"/>
                  <a:gd name="T7" fmla="*/ 3 h 21"/>
                  <a:gd name="T8" fmla="*/ 19 w 32"/>
                  <a:gd name="T9" fmla="*/ 11 h 21"/>
                  <a:gd name="T10" fmla="*/ 19 w 32"/>
                  <a:gd name="T11" fmla="*/ 19 h 21"/>
                  <a:gd name="T12" fmla="*/ 13 w 32"/>
                  <a:gd name="T13" fmla="*/ 19 h 21"/>
                  <a:gd name="T14" fmla="*/ 0 w 32"/>
                  <a:gd name="T15" fmla="*/ 16 h 21"/>
                  <a:gd name="T16" fmla="*/ 32 w 32"/>
                  <a:gd name="T17" fmla="*/ 16 h 21"/>
                  <a:gd name="T18" fmla="*/ 32 w 32"/>
                  <a:gd name="T19" fmla="*/ 21 h 21"/>
                  <a:gd name="T20" fmla="*/ 0 w 32"/>
                  <a:gd name="T21" fmla="*/ 21 h 21"/>
                  <a:gd name="T22" fmla="*/ 0 w 32"/>
                  <a:gd name="T23" fmla="*/ 16 h 21"/>
                  <a:gd name="T24" fmla="*/ 0 w 32"/>
                  <a:gd name="T25" fmla="*/ 0 h 21"/>
                  <a:gd name="T26" fmla="*/ 32 w 32"/>
                  <a:gd name="T27" fmla="*/ 0 h 21"/>
                  <a:gd name="T28" fmla="*/ 32 w 32"/>
                  <a:gd name="T29" fmla="*/ 6 h 21"/>
                  <a:gd name="T30" fmla="*/ 0 w 32"/>
                  <a:gd name="T31" fmla="*/ 6 h 21"/>
                  <a:gd name="T32" fmla="*/ 0 w 32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1">
                    <a:moveTo>
                      <a:pt x="13" y="19"/>
                    </a:moveTo>
                    <a:lnTo>
                      <a:pt x="13" y="11"/>
                    </a:lnTo>
                    <a:lnTo>
                      <a:pt x="13" y="3"/>
                    </a:lnTo>
                    <a:lnTo>
                      <a:pt x="19" y="3"/>
                    </a:lnTo>
                    <a:lnTo>
                      <a:pt x="19" y="11"/>
                    </a:lnTo>
                    <a:lnTo>
                      <a:pt x="19" y="19"/>
                    </a:lnTo>
                    <a:lnTo>
                      <a:pt x="13" y="19"/>
                    </a:lnTo>
                    <a:close/>
                    <a:moveTo>
                      <a:pt x="0" y="16"/>
                    </a:moveTo>
                    <a:lnTo>
                      <a:pt x="32" y="16"/>
                    </a:lnTo>
                    <a:lnTo>
                      <a:pt x="32" y="21"/>
                    </a:lnTo>
                    <a:lnTo>
                      <a:pt x="0" y="21"/>
                    </a:lnTo>
                    <a:lnTo>
                      <a:pt x="0" y="16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2" name="Freeform 299"/>
              <p:cNvSpPr>
                <a:spLocks noEditPoints="1"/>
              </p:cNvSpPr>
              <p:nvPr/>
            </p:nvSpPr>
            <p:spPr bwMode="auto">
              <a:xfrm>
                <a:off x="3107" y="2886"/>
                <a:ext cx="32" cy="11"/>
              </a:xfrm>
              <a:custGeom>
                <a:avLst/>
                <a:gdLst>
                  <a:gd name="T0" fmla="*/ 13 w 32"/>
                  <a:gd name="T1" fmla="*/ 8 h 11"/>
                  <a:gd name="T2" fmla="*/ 13 w 32"/>
                  <a:gd name="T3" fmla="*/ 6 h 11"/>
                  <a:gd name="T4" fmla="*/ 13 w 32"/>
                  <a:gd name="T5" fmla="*/ 2 h 11"/>
                  <a:gd name="T6" fmla="*/ 18 w 32"/>
                  <a:gd name="T7" fmla="*/ 2 h 11"/>
                  <a:gd name="T8" fmla="*/ 18 w 32"/>
                  <a:gd name="T9" fmla="*/ 6 h 11"/>
                  <a:gd name="T10" fmla="*/ 18 w 32"/>
                  <a:gd name="T11" fmla="*/ 8 h 11"/>
                  <a:gd name="T12" fmla="*/ 13 w 32"/>
                  <a:gd name="T13" fmla="*/ 8 h 11"/>
                  <a:gd name="T14" fmla="*/ 0 w 32"/>
                  <a:gd name="T15" fmla="*/ 6 h 11"/>
                  <a:gd name="T16" fmla="*/ 32 w 32"/>
                  <a:gd name="T17" fmla="*/ 6 h 11"/>
                  <a:gd name="T18" fmla="*/ 32 w 32"/>
                  <a:gd name="T19" fmla="*/ 11 h 11"/>
                  <a:gd name="T20" fmla="*/ 0 w 32"/>
                  <a:gd name="T21" fmla="*/ 11 h 11"/>
                  <a:gd name="T22" fmla="*/ 0 w 32"/>
                  <a:gd name="T23" fmla="*/ 6 h 11"/>
                  <a:gd name="T24" fmla="*/ 0 w 32"/>
                  <a:gd name="T25" fmla="*/ 0 h 11"/>
                  <a:gd name="T26" fmla="*/ 32 w 32"/>
                  <a:gd name="T27" fmla="*/ 0 h 11"/>
                  <a:gd name="T28" fmla="*/ 32 w 32"/>
                  <a:gd name="T29" fmla="*/ 5 h 11"/>
                  <a:gd name="T30" fmla="*/ 0 w 32"/>
                  <a:gd name="T31" fmla="*/ 5 h 11"/>
                  <a:gd name="T32" fmla="*/ 0 w 32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">
                    <a:moveTo>
                      <a:pt x="13" y="8"/>
                    </a:moveTo>
                    <a:lnTo>
                      <a:pt x="13" y="6"/>
                    </a:lnTo>
                    <a:lnTo>
                      <a:pt x="13" y="2"/>
                    </a:lnTo>
                    <a:lnTo>
                      <a:pt x="18" y="2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3" y="8"/>
                    </a:lnTo>
                    <a:close/>
                    <a:moveTo>
                      <a:pt x="0" y="6"/>
                    </a:moveTo>
                    <a:lnTo>
                      <a:pt x="32" y="6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6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3" name="Freeform 300"/>
              <p:cNvSpPr>
                <a:spLocks noEditPoints="1"/>
              </p:cNvSpPr>
              <p:nvPr/>
            </p:nvSpPr>
            <p:spPr bwMode="auto">
              <a:xfrm>
                <a:off x="3361" y="2758"/>
                <a:ext cx="33" cy="15"/>
              </a:xfrm>
              <a:custGeom>
                <a:avLst/>
                <a:gdLst>
                  <a:gd name="T0" fmla="*/ 14 w 33"/>
                  <a:gd name="T1" fmla="*/ 13 h 15"/>
                  <a:gd name="T2" fmla="*/ 14 w 33"/>
                  <a:gd name="T3" fmla="*/ 8 h 15"/>
                  <a:gd name="T4" fmla="*/ 14 w 33"/>
                  <a:gd name="T5" fmla="*/ 3 h 15"/>
                  <a:gd name="T6" fmla="*/ 19 w 33"/>
                  <a:gd name="T7" fmla="*/ 3 h 15"/>
                  <a:gd name="T8" fmla="*/ 19 w 33"/>
                  <a:gd name="T9" fmla="*/ 8 h 15"/>
                  <a:gd name="T10" fmla="*/ 19 w 33"/>
                  <a:gd name="T11" fmla="*/ 13 h 15"/>
                  <a:gd name="T12" fmla="*/ 14 w 33"/>
                  <a:gd name="T13" fmla="*/ 13 h 15"/>
                  <a:gd name="T14" fmla="*/ 0 w 33"/>
                  <a:gd name="T15" fmla="*/ 10 h 15"/>
                  <a:gd name="T16" fmla="*/ 33 w 33"/>
                  <a:gd name="T17" fmla="*/ 10 h 15"/>
                  <a:gd name="T18" fmla="*/ 33 w 33"/>
                  <a:gd name="T19" fmla="*/ 15 h 15"/>
                  <a:gd name="T20" fmla="*/ 0 w 33"/>
                  <a:gd name="T21" fmla="*/ 15 h 15"/>
                  <a:gd name="T22" fmla="*/ 0 w 33"/>
                  <a:gd name="T23" fmla="*/ 10 h 15"/>
                  <a:gd name="T24" fmla="*/ 0 w 33"/>
                  <a:gd name="T25" fmla="*/ 0 h 15"/>
                  <a:gd name="T26" fmla="*/ 33 w 33"/>
                  <a:gd name="T27" fmla="*/ 0 h 15"/>
                  <a:gd name="T28" fmla="*/ 33 w 33"/>
                  <a:gd name="T29" fmla="*/ 6 h 15"/>
                  <a:gd name="T30" fmla="*/ 0 w 33"/>
                  <a:gd name="T31" fmla="*/ 6 h 15"/>
                  <a:gd name="T32" fmla="*/ 0 w 33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5">
                    <a:moveTo>
                      <a:pt x="14" y="13"/>
                    </a:moveTo>
                    <a:lnTo>
                      <a:pt x="14" y="8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9" y="8"/>
                    </a:lnTo>
                    <a:lnTo>
                      <a:pt x="19" y="13"/>
                    </a:lnTo>
                    <a:lnTo>
                      <a:pt x="14" y="13"/>
                    </a:lnTo>
                    <a:close/>
                    <a:moveTo>
                      <a:pt x="0" y="10"/>
                    </a:moveTo>
                    <a:lnTo>
                      <a:pt x="33" y="10"/>
                    </a:lnTo>
                    <a:lnTo>
                      <a:pt x="33" y="15"/>
                    </a:lnTo>
                    <a:lnTo>
                      <a:pt x="0" y="15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4" name="Freeform 301"/>
              <p:cNvSpPr>
                <a:spLocks noEditPoints="1"/>
              </p:cNvSpPr>
              <p:nvPr/>
            </p:nvSpPr>
            <p:spPr bwMode="auto">
              <a:xfrm>
                <a:off x="3615" y="2653"/>
                <a:ext cx="33" cy="45"/>
              </a:xfrm>
              <a:custGeom>
                <a:avLst/>
                <a:gdLst>
                  <a:gd name="T0" fmla="*/ 14 w 33"/>
                  <a:gd name="T1" fmla="*/ 43 h 45"/>
                  <a:gd name="T2" fmla="*/ 14 w 33"/>
                  <a:gd name="T3" fmla="*/ 23 h 45"/>
                  <a:gd name="T4" fmla="*/ 14 w 33"/>
                  <a:gd name="T5" fmla="*/ 2 h 45"/>
                  <a:gd name="T6" fmla="*/ 20 w 33"/>
                  <a:gd name="T7" fmla="*/ 2 h 45"/>
                  <a:gd name="T8" fmla="*/ 20 w 33"/>
                  <a:gd name="T9" fmla="*/ 23 h 45"/>
                  <a:gd name="T10" fmla="*/ 20 w 33"/>
                  <a:gd name="T11" fmla="*/ 43 h 45"/>
                  <a:gd name="T12" fmla="*/ 14 w 33"/>
                  <a:gd name="T13" fmla="*/ 43 h 45"/>
                  <a:gd name="T14" fmla="*/ 0 w 33"/>
                  <a:gd name="T15" fmla="*/ 40 h 45"/>
                  <a:gd name="T16" fmla="*/ 33 w 33"/>
                  <a:gd name="T17" fmla="*/ 40 h 45"/>
                  <a:gd name="T18" fmla="*/ 33 w 33"/>
                  <a:gd name="T19" fmla="*/ 45 h 45"/>
                  <a:gd name="T20" fmla="*/ 0 w 33"/>
                  <a:gd name="T21" fmla="*/ 45 h 45"/>
                  <a:gd name="T22" fmla="*/ 0 w 33"/>
                  <a:gd name="T23" fmla="*/ 40 h 45"/>
                  <a:gd name="T24" fmla="*/ 0 w 33"/>
                  <a:gd name="T25" fmla="*/ 0 h 45"/>
                  <a:gd name="T26" fmla="*/ 33 w 33"/>
                  <a:gd name="T27" fmla="*/ 0 h 45"/>
                  <a:gd name="T28" fmla="*/ 33 w 33"/>
                  <a:gd name="T29" fmla="*/ 5 h 45"/>
                  <a:gd name="T30" fmla="*/ 0 w 33"/>
                  <a:gd name="T31" fmla="*/ 5 h 45"/>
                  <a:gd name="T32" fmla="*/ 0 w 33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45">
                    <a:moveTo>
                      <a:pt x="14" y="43"/>
                    </a:moveTo>
                    <a:lnTo>
                      <a:pt x="14" y="23"/>
                    </a:lnTo>
                    <a:lnTo>
                      <a:pt x="14" y="2"/>
                    </a:lnTo>
                    <a:lnTo>
                      <a:pt x="20" y="2"/>
                    </a:lnTo>
                    <a:lnTo>
                      <a:pt x="20" y="23"/>
                    </a:lnTo>
                    <a:lnTo>
                      <a:pt x="20" y="43"/>
                    </a:lnTo>
                    <a:lnTo>
                      <a:pt x="14" y="43"/>
                    </a:lnTo>
                    <a:close/>
                    <a:moveTo>
                      <a:pt x="0" y="40"/>
                    </a:moveTo>
                    <a:lnTo>
                      <a:pt x="33" y="40"/>
                    </a:lnTo>
                    <a:lnTo>
                      <a:pt x="33" y="45"/>
                    </a:lnTo>
                    <a:lnTo>
                      <a:pt x="0" y="45"/>
                    </a:lnTo>
                    <a:lnTo>
                      <a:pt x="0" y="4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5" name="Freeform 302"/>
              <p:cNvSpPr>
                <a:spLocks noEditPoints="1"/>
              </p:cNvSpPr>
              <p:nvPr/>
            </p:nvSpPr>
            <p:spPr bwMode="auto">
              <a:xfrm>
                <a:off x="3870" y="2694"/>
                <a:ext cx="32" cy="20"/>
              </a:xfrm>
              <a:custGeom>
                <a:avLst/>
                <a:gdLst>
                  <a:gd name="T0" fmla="*/ 13 w 32"/>
                  <a:gd name="T1" fmla="*/ 17 h 20"/>
                  <a:gd name="T2" fmla="*/ 13 w 32"/>
                  <a:gd name="T3" fmla="*/ 9 h 20"/>
                  <a:gd name="T4" fmla="*/ 13 w 32"/>
                  <a:gd name="T5" fmla="*/ 2 h 20"/>
                  <a:gd name="T6" fmla="*/ 18 w 32"/>
                  <a:gd name="T7" fmla="*/ 2 h 20"/>
                  <a:gd name="T8" fmla="*/ 18 w 32"/>
                  <a:gd name="T9" fmla="*/ 9 h 20"/>
                  <a:gd name="T10" fmla="*/ 18 w 32"/>
                  <a:gd name="T11" fmla="*/ 17 h 20"/>
                  <a:gd name="T12" fmla="*/ 13 w 32"/>
                  <a:gd name="T13" fmla="*/ 17 h 20"/>
                  <a:gd name="T14" fmla="*/ 0 w 32"/>
                  <a:gd name="T15" fmla="*/ 15 h 20"/>
                  <a:gd name="T16" fmla="*/ 32 w 32"/>
                  <a:gd name="T17" fmla="*/ 15 h 20"/>
                  <a:gd name="T18" fmla="*/ 32 w 32"/>
                  <a:gd name="T19" fmla="*/ 20 h 20"/>
                  <a:gd name="T20" fmla="*/ 0 w 32"/>
                  <a:gd name="T21" fmla="*/ 20 h 20"/>
                  <a:gd name="T22" fmla="*/ 0 w 32"/>
                  <a:gd name="T23" fmla="*/ 15 h 20"/>
                  <a:gd name="T24" fmla="*/ 0 w 32"/>
                  <a:gd name="T25" fmla="*/ 0 h 20"/>
                  <a:gd name="T26" fmla="*/ 32 w 32"/>
                  <a:gd name="T27" fmla="*/ 0 h 20"/>
                  <a:gd name="T28" fmla="*/ 32 w 32"/>
                  <a:gd name="T29" fmla="*/ 5 h 20"/>
                  <a:gd name="T30" fmla="*/ 0 w 32"/>
                  <a:gd name="T31" fmla="*/ 5 h 20"/>
                  <a:gd name="T32" fmla="*/ 0 w 32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0">
                    <a:moveTo>
                      <a:pt x="13" y="17"/>
                    </a:moveTo>
                    <a:lnTo>
                      <a:pt x="13" y="9"/>
                    </a:lnTo>
                    <a:lnTo>
                      <a:pt x="13" y="2"/>
                    </a:lnTo>
                    <a:lnTo>
                      <a:pt x="18" y="2"/>
                    </a:lnTo>
                    <a:lnTo>
                      <a:pt x="18" y="9"/>
                    </a:lnTo>
                    <a:lnTo>
                      <a:pt x="18" y="17"/>
                    </a:lnTo>
                    <a:lnTo>
                      <a:pt x="13" y="17"/>
                    </a:lnTo>
                    <a:close/>
                    <a:moveTo>
                      <a:pt x="0" y="15"/>
                    </a:moveTo>
                    <a:lnTo>
                      <a:pt x="32" y="15"/>
                    </a:lnTo>
                    <a:lnTo>
                      <a:pt x="32" y="20"/>
                    </a:lnTo>
                    <a:lnTo>
                      <a:pt x="0" y="20"/>
                    </a:lnTo>
                    <a:lnTo>
                      <a:pt x="0" y="15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6" name="Freeform 303"/>
              <p:cNvSpPr>
                <a:spLocks/>
              </p:cNvSpPr>
              <p:nvPr/>
            </p:nvSpPr>
            <p:spPr bwMode="auto">
              <a:xfrm>
                <a:off x="2606" y="2679"/>
                <a:ext cx="1288" cy="636"/>
              </a:xfrm>
              <a:custGeom>
                <a:avLst/>
                <a:gdLst>
                  <a:gd name="T0" fmla="*/ 11 w 5911"/>
                  <a:gd name="T1" fmla="*/ 2854 h 2915"/>
                  <a:gd name="T2" fmla="*/ 1179 w 5911"/>
                  <a:gd name="T3" fmla="*/ 1186 h 2915"/>
                  <a:gd name="T4" fmla="*/ 1183 w 5911"/>
                  <a:gd name="T5" fmla="*/ 1181 h 2915"/>
                  <a:gd name="T6" fmla="*/ 2347 w 5911"/>
                  <a:gd name="T7" fmla="*/ 13 h 2915"/>
                  <a:gd name="T8" fmla="*/ 2385 w 5911"/>
                  <a:gd name="T9" fmla="*/ 5 h 2915"/>
                  <a:gd name="T10" fmla="*/ 3553 w 5911"/>
                  <a:gd name="T11" fmla="*/ 429 h 2915"/>
                  <a:gd name="T12" fmla="*/ 3528 w 5911"/>
                  <a:gd name="T13" fmla="*/ 429 h 2915"/>
                  <a:gd name="T14" fmla="*/ 4696 w 5911"/>
                  <a:gd name="T15" fmla="*/ 5 h 2915"/>
                  <a:gd name="T16" fmla="*/ 4714 w 5911"/>
                  <a:gd name="T17" fmla="*/ 3 h 2915"/>
                  <a:gd name="T18" fmla="*/ 5878 w 5911"/>
                  <a:gd name="T19" fmla="*/ 175 h 2915"/>
                  <a:gd name="T20" fmla="*/ 5908 w 5911"/>
                  <a:gd name="T21" fmla="*/ 216 h 2915"/>
                  <a:gd name="T22" fmla="*/ 5867 w 5911"/>
                  <a:gd name="T23" fmla="*/ 246 h 2915"/>
                  <a:gd name="T24" fmla="*/ 4703 w 5911"/>
                  <a:gd name="T25" fmla="*/ 74 h 2915"/>
                  <a:gd name="T26" fmla="*/ 4721 w 5911"/>
                  <a:gd name="T27" fmla="*/ 72 h 2915"/>
                  <a:gd name="T28" fmla="*/ 3553 w 5911"/>
                  <a:gd name="T29" fmla="*/ 496 h 2915"/>
                  <a:gd name="T30" fmla="*/ 3528 w 5911"/>
                  <a:gd name="T31" fmla="*/ 496 h 2915"/>
                  <a:gd name="T32" fmla="*/ 2360 w 5911"/>
                  <a:gd name="T33" fmla="*/ 72 h 2915"/>
                  <a:gd name="T34" fmla="*/ 2398 w 5911"/>
                  <a:gd name="T35" fmla="*/ 64 h 2915"/>
                  <a:gd name="T36" fmla="*/ 1234 w 5911"/>
                  <a:gd name="T37" fmla="*/ 1232 h 2915"/>
                  <a:gd name="T38" fmla="*/ 1238 w 5911"/>
                  <a:gd name="T39" fmla="*/ 1227 h 2915"/>
                  <a:gd name="T40" fmla="*/ 70 w 5911"/>
                  <a:gd name="T41" fmla="*/ 2895 h 2915"/>
                  <a:gd name="T42" fmla="*/ 20 w 5911"/>
                  <a:gd name="T43" fmla="*/ 2904 h 2915"/>
                  <a:gd name="T44" fmla="*/ 11 w 5911"/>
                  <a:gd name="T45" fmla="*/ 2854 h 2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11" h="2915">
                    <a:moveTo>
                      <a:pt x="11" y="2854"/>
                    </a:moveTo>
                    <a:lnTo>
                      <a:pt x="1179" y="1186"/>
                    </a:lnTo>
                    <a:cubicBezTo>
                      <a:pt x="1180" y="1184"/>
                      <a:pt x="1182" y="1183"/>
                      <a:pt x="1183" y="1181"/>
                    </a:cubicBezTo>
                    <a:lnTo>
                      <a:pt x="2347" y="13"/>
                    </a:lnTo>
                    <a:cubicBezTo>
                      <a:pt x="2357" y="3"/>
                      <a:pt x="2372" y="0"/>
                      <a:pt x="2385" y="5"/>
                    </a:cubicBezTo>
                    <a:lnTo>
                      <a:pt x="3553" y="429"/>
                    </a:lnTo>
                    <a:lnTo>
                      <a:pt x="3528" y="429"/>
                    </a:lnTo>
                    <a:lnTo>
                      <a:pt x="4696" y="5"/>
                    </a:lnTo>
                    <a:cubicBezTo>
                      <a:pt x="4702" y="3"/>
                      <a:pt x="4708" y="2"/>
                      <a:pt x="4714" y="3"/>
                    </a:cubicBezTo>
                    <a:lnTo>
                      <a:pt x="5878" y="175"/>
                    </a:lnTo>
                    <a:cubicBezTo>
                      <a:pt x="5897" y="178"/>
                      <a:pt x="5911" y="196"/>
                      <a:pt x="5908" y="216"/>
                    </a:cubicBezTo>
                    <a:cubicBezTo>
                      <a:pt x="5905" y="235"/>
                      <a:pt x="5887" y="249"/>
                      <a:pt x="5867" y="246"/>
                    </a:cubicBezTo>
                    <a:lnTo>
                      <a:pt x="4703" y="74"/>
                    </a:lnTo>
                    <a:lnTo>
                      <a:pt x="4721" y="72"/>
                    </a:lnTo>
                    <a:lnTo>
                      <a:pt x="3553" y="496"/>
                    </a:lnTo>
                    <a:cubicBezTo>
                      <a:pt x="3545" y="499"/>
                      <a:pt x="3536" y="499"/>
                      <a:pt x="3528" y="496"/>
                    </a:cubicBezTo>
                    <a:lnTo>
                      <a:pt x="2360" y="72"/>
                    </a:lnTo>
                    <a:lnTo>
                      <a:pt x="2398" y="64"/>
                    </a:lnTo>
                    <a:lnTo>
                      <a:pt x="1234" y="1232"/>
                    </a:lnTo>
                    <a:lnTo>
                      <a:pt x="1238" y="1227"/>
                    </a:lnTo>
                    <a:lnTo>
                      <a:pt x="70" y="2895"/>
                    </a:lnTo>
                    <a:cubicBezTo>
                      <a:pt x="59" y="2911"/>
                      <a:pt x="36" y="2915"/>
                      <a:pt x="20" y="2904"/>
                    </a:cubicBezTo>
                    <a:cubicBezTo>
                      <a:pt x="4" y="2893"/>
                      <a:pt x="0" y="2870"/>
                      <a:pt x="11" y="2854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7" name="Oval 304"/>
              <p:cNvSpPr>
                <a:spLocks noChangeArrowheads="1"/>
              </p:cNvSpPr>
              <p:nvPr/>
            </p:nvSpPr>
            <p:spPr bwMode="auto">
              <a:xfrm>
                <a:off x="2596" y="3288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8" name="Oval 305"/>
              <p:cNvSpPr>
                <a:spLocks noChangeArrowheads="1"/>
              </p:cNvSpPr>
              <p:nvPr/>
            </p:nvSpPr>
            <p:spPr bwMode="auto">
              <a:xfrm>
                <a:off x="2596" y="3288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299" name="Oval 306"/>
              <p:cNvSpPr>
                <a:spLocks noChangeArrowheads="1"/>
              </p:cNvSpPr>
              <p:nvPr/>
            </p:nvSpPr>
            <p:spPr bwMode="auto">
              <a:xfrm>
                <a:off x="2850" y="2923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0" name="Oval 307"/>
              <p:cNvSpPr>
                <a:spLocks noChangeArrowheads="1"/>
              </p:cNvSpPr>
              <p:nvPr/>
            </p:nvSpPr>
            <p:spPr bwMode="auto">
              <a:xfrm>
                <a:off x="2850" y="292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1" name="Oval 308"/>
              <p:cNvSpPr>
                <a:spLocks noChangeArrowheads="1"/>
              </p:cNvSpPr>
              <p:nvPr/>
            </p:nvSpPr>
            <p:spPr bwMode="auto">
              <a:xfrm>
                <a:off x="3104" y="2669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2" name="Oval 309"/>
              <p:cNvSpPr>
                <a:spLocks noChangeArrowheads="1"/>
              </p:cNvSpPr>
              <p:nvPr/>
            </p:nvSpPr>
            <p:spPr bwMode="auto">
              <a:xfrm>
                <a:off x="3104" y="2669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3" name="Oval 310"/>
              <p:cNvSpPr>
                <a:spLocks noChangeArrowheads="1"/>
              </p:cNvSpPr>
              <p:nvPr/>
            </p:nvSpPr>
            <p:spPr bwMode="auto">
              <a:xfrm>
                <a:off x="3358" y="2761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4" name="Oval 311"/>
              <p:cNvSpPr>
                <a:spLocks noChangeArrowheads="1"/>
              </p:cNvSpPr>
              <p:nvPr/>
            </p:nvSpPr>
            <p:spPr bwMode="auto">
              <a:xfrm>
                <a:off x="3358" y="2761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5" name="Oval 312"/>
              <p:cNvSpPr>
                <a:spLocks noChangeArrowheads="1"/>
              </p:cNvSpPr>
              <p:nvPr/>
            </p:nvSpPr>
            <p:spPr bwMode="auto">
              <a:xfrm>
                <a:off x="3613" y="2669"/>
                <a:ext cx="36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6" name="Oval 313"/>
              <p:cNvSpPr>
                <a:spLocks noChangeArrowheads="1"/>
              </p:cNvSpPr>
              <p:nvPr/>
            </p:nvSpPr>
            <p:spPr bwMode="auto">
              <a:xfrm>
                <a:off x="3613" y="2669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7" name="Oval 314"/>
              <p:cNvSpPr>
                <a:spLocks noChangeArrowheads="1"/>
              </p:cNvSpPr>
              <p:nvPr/>
            </p:nvSpPr>
            <p:spPr bwMode="auto">
              <a:xfrm>
                <a:off x="3867" y="2706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8" name="Oval 315"/>
              <p:cNvSpPr>
                <a:spLocks noChangeArrowheads="1"/>
              </p:cNvSpPr>
              <p:nvPr/>
            </p:nvSpPr>
            <p:spPr bwMode="auto">
              <a:xfrm>
                <a:off x="3867" y="2706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09" name="Freeform 316"/>
              <p:cNvSpPr>
                <a:spLocks/>
              </p:cNvSpPr>
              <p:nvPr/>
            </p:nvSpPr>
            <p:spPr bwMode="auto">
              <a:xfrm>
                <a:off x="2606" y="2668"/>
                <a:ext cx="1288" cy="647"/>
              </a:xfrm>
              <a:custGeom>
                <a:avLst/>
                <a:gdLst>
                  <a:gd name="T0" fmla="*/ 12 w 5910"/>
                  <a:gd name="T1" fmla="*/ 2907 h 2969"/>
                  <a:gd name="T2" fmla="*/ 1180 w 5910"/>
                  <a:gd name="T3" fmla="*/ 1347 h 2969"/>
                  <a:gd name="T4" fmla="*/ 1198 w 5910"/>
                  <a:gd name="T5" fmla="*/ 1334 h 2969"/>
                  <a:gd name="T6" fmla="*/ 2362 w 5910"/>
                  <a:gd name="T7" fmla="*/ 994 h 2969"/>
                  <a:gd name="T8" fmla="*/ 2357 w 5910"/>
                  <a:gd name="T9" fmla="*/ 996 h 2969"/>
                  <a:gd name="T10" fmla="*/ 3525 w 5910"/>
                  <a:gd name="T11" fmla="*/ 420 h 2969"/>
                  <a:gd name="T12" fmla="*/ 4696 w 5910"/>
                  <a:gd name="T13" fmla="*/ 3 h 2969"/>
                  <a:gd name="T14" fmla="*/ 4712 w 5910"/>
                  <a:gd name="T15" fmla="*/ 1 h 2969"/>
                  <a:gd name="T16" fmla="*/ 5876 w 5910"/>
                  <a:gd name="T17" fmla="*/ 129 h 2969"/>
                  <a:gd name="T18" fmla="*/ 5908 w 5910"/>
                  <a:gd name="T19" fmla="*/ 168 h 2969"/>
                  <a:gd name="T20" fmla="*/ 5869 w 5910"/>
                  <a:gd name="T21" fmla="*/ 200 h 2969"/>
                  <a:gd name="T22" fmla="*/ 4705 w 5910"/>
                  <a:gd name="T23" fmla="*/ 72 h 2969"/>
                  <a:gd name="T24" fmla="*/ 4721 w 5910"/>
                  <a:gd name="T25" fmla="*/ 70 h 2969"/>
                  <a:gd name="T26" fmla="*/ 3556 w 5910"/>
                  <a:gd name="T27" fmla="*/ 485 h 2969"/>
                  <a:gd name="T28" fmla="*/ 2388 w 5910"/>
                  <a:gd name="T29" fmla="*/ 1061 h 2969"/>
                  <a:gd name="T30" fmla="*/ 2383 w 5910"/>
                  <a:gd name="T31" fmla="*/ 1063 h 2969"/>
                  <a:gd name="T32" fmla="*/ 1219 w 5910"/>
                  <a:gd name="T33" fmla="*/ 1403 h 2969"/>
                  <a:gd name="T34" fmla="*/ 1237 w 5910"/>
                  <a:gd name="T35" fmla="*/ 1390 h 2969"/>
                  <a:gd name="T36" fmla="*/ 69 w 5910"/>
                  <a:gd name="T37" fmla="*/ 2950 h 2969"/>
                  <a:gd name="T38" fmla="*/ 19 w 5910"/>
                  <a:gd name="T39" fmla="*/ 2957 h 2969"/>
                  <a:gd name="T40" fmla="*/ 12 w 5910"/>
                  <a:gd name="T41" fmla="*/ 2907 h 2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10" h="2969">
                    <a:moveTo>
                      <a:pt x="12" y="2907"/>
                    </a:moveTo>
                    <a:lnTo>
                      <a:pt x="1180" y="1347"/>
                    </a:lnTo>
                    <a:cubicBezTo>
                      <a:pt x="1184" y="1341"/>
                      <a:pt x="1191" y="1336"/>
                      <a:pt x="1198" y="1334"/>
                    </a:cubicBezTo>
                    <a:lnTo>
                      <a:pt x="2362" y="994"/>
                    </a:lnTo>
                    <a:lnTo>
                      <a:pt x="2357" y="996"/>
                    </a:lnTo>
                    <a:lnTo>
                      <a:pt x="3525" y="420"/>
                    </a:lnTo>
                    <a:lnTo>
                      <a:pt x="4696" y="3"/>
                    </a:lnTo>
                    <a:cubicBezTo>
                      <a:pt x="4702" y="1"/>
                      <a:pt x="4707" y="0"/>
                      <a:pt x="4712" y="1"/>
                    </a:cubicBezTo>
                    <a:lnTo>
                      <a:pt x="5876" y="129"/>
                    </a:lnTo>
                    <a:cubicBezTo>
                      <a:pt x="5896" y="131"/>
                      <a:pt x="5910" y="149"/>
                      <a:pt x="5908" y="168"/>
                    </a:cubicBezTo>
                    <a:cubicBezTo>
                      <a:pt x="5906" y="188"/>
                      <a:pt x="5888" y="202"/>
                      <a:pt x="5869" y="200"/>
                    </a:cubicBezTo>
                    <a:lnTo>
                      <a:pt x="4705" y="72"/>
                    </a:lnTo>
                    <a:lnTo>
                      <a:pt x="4721" y="70"/>
                    </a:lnTo>
                    <a:lnTo>
                      <a:pt x="3556" y="485"/>
                    </a:lnTo>
                    <a:lnTo>
                      <a:pt x="2388" y="1061"/>
                    </a:lnTo>
                    <a:cubicBezTo>
                      <a:pt x="2387" y="1062"/>
                      <a:pt x="2385" y="1062"/>
                      <a:pt x="2383" y="1063"/>
                    </a:cubicBezTo>
                    <a:lnTo>
                      <a:pt x="1219" y="1403"/>
                    </a:lnTo>
                    <a:lnTo>
                      <a:pt x="1237" y="1390"/>
                    </a:lnTo>
                    <a:lnTo>
                      <a:pt x="69" y="2950"/>
                    </a:lnTo>
                    <a:cubicBezTo>
                      <a:pt x="57" y="2966"/>
                      <a:pt x="35" y="2969"/>
                      <a:pt x="19" y="2957"/>
                    </a:cubicBezTo>
                    <a:cubicBezTo>
                      <a:pt x="3" y="2945"/>
                      <a:pt x="0" y="2923"/>
                      <a:pt x="12" y="2907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0" name="Oval 317"/>
              <p:cNvSpPr>
                <a:spLocks noChangeArrowheads="1"/>
              </p:cNvSpPr>
              <p:nvPr/>
            </p:nvSpPr>
            <p:spPr bwMode="auto">
              <a:xfrm>
                <a:off x="2596" y="3288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1" name="Oval 318"/>
              <p:cNvSpPr>
                <a:spLocks noChangeArrowheads="1"/>
              </p:cNvSpPr>
              <p:nvPr/>
            </p:nvSpPr>
            <p:spPr bwMode="auto">
              <a:xfrm>
                <a:off x="2596" y="3288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2" name="Oval 319"/>
              <p:cNvSpPr>
                <a:spLocks noChangeArrowheads="1"/>
              </p:cNvSpPr>
              <p:nvPr/>
            </p:nvSpPr>
            <p:spPr bwMode="auto">
              <a:xfrm>
                <a:off x="2850" y="2947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3" name="Oval 320"/>
              <p:cNvSpPr>
                <a:spLocks noChangeArrowheads="1"/>
              </p:cNvSpPr>
              <p:nvPr/>
            </p:nvSpPr>
            <p:spPr bwMode="auto">
              <a:xfrm>
                <a:off x="2850" y="2947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4" name="Oval 321"/>
              <p:cNvSpPr>
                <a:spLocks noChangeArrowheads="1"/>
              </p:cNvSpPr>
              <p:nvPr/>
            </p:nvSpPr>
            <p:spPr bwMode="auto">
              <a:xfrm>
                <a:off x="3104" y="2873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5" name="Oval 322"/>
              <p:cNvSpPr>
                <a:spLocks noChangeArrowheads="1"/>
              </p:cNvSpPr>
              <p:nvPr/>
            </p:nvSpPr>
            <p:spPr bwMode="auto">
              <a:xfrm>
                <a:off x="3104" y="2873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6" name="Oval 323"/>
              <p:cNvSpPr>
                <a:spLocks noChangeArrowheads="1"/>
              </p:cNvSpPr>
              <p:nvPr/>
            </p:nvSpPr>
            <p:spPr bwMode="auto">
              <a:xfrm>
                <a:off x="3358" y="2747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7" name="Oval 324"/>
              <p:cNvSpPr>
                <a:spLocks noChangeArrowheads="1"/>
              </p:cNvSpPr>
              <p:nvPr/>
            </p:nvSpPr>
            <p:spPr bwMode="auto">
              <a:xfrm>
                <a:off x="3358" y="2747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8" name="Oval 325"/>
              <p:cNvSpPr>
                <a:spLocks noChangeArrowheads="1"/>
              </p:cNvSpPr>
              <p:nvPr/>
            </p:nvSpPr>
            <p:spPr bwMode="auto">
              <a:xfrm>
                <a:off x="3613" y="2656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19" name="Oval 326"/>
              <p:cNvSpPr>
                <a:spLocks noChangeArrowheads="1"/>
              </p:cNvSpPr>
              <p:nvPr/>
            </p:nvSpPr>
            <p:spPr bwMode="auto">
              <a:xfrm>
                <a:off x="3613" y="2656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20" name="Oval 327"/>
              <p:cNvSpPr>
                <a:spLocks noChangeArrowheads="1"/>
              </p:cNvSpPr>
              <p:nvPr/>
            </p:nvSpPr>
            <p:spPr bwMode="auto">
              <a:xfrm>
                <a:off x="3867" y="2685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21" name="Oval 328"/>
              <p:cNvSpPr>
                <a:spLocks noChangeArrowheads="1"/>
              </p:cNvSpPr>
              <p:nvPr/>
            </p:nvSpPr>
            <p:spPr bwMode="auto">
              <a:xfrm>
                <a:off x="3867" y="2685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22" name="Rectangle 329"/>
              <p:cNvSpPr>
                <a:spLocks noChangeArrowheads="1"/>
              </p:cNvSpPr>
              <p:nvPr/>
            </p:nvSpPr>
            <p:spPr bwMode="auto">
              <a:xfrm>
                <a:off x="2365" y="3254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3" name="Rectangle 330"/>
              <p:cNvSpPr>
                <a:spLocks noChangeArrowheads="1"/>
              </p:cNvSpPr>
              <p:nvPr/>
            </p:nvSpPr>
            <p:spPr bwMode="auto">
              <a:xfrm>
                <a:off x="2365" y="3056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4" name="Rectangle 331"/>
              <p:cNvSpPr>
                <a:spLocks noChangeArrowheads="1"/>
              </p:cNvSpPr>
              <p:nvPr/>
            </p:nvSpPr>
            <p:spPr bwMode="auto">
              <a:xfrm>
                <a:off x="2365" y="2858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5" name="Rectangle 332"/>
              <p:cNvSpPr>
                <a:spLocks noChangeArrowheads="1"/>
              </p:cNvSpPr>
              <p:nvPr/>
            </p:nvSpPr>
            <p:spPr bwMode="auto">
              <a:xfrm>
                <a:off x="2365" y="2660"/>
                <a:ext cx="9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0" lang="he-IL" alt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6" name="Rectangle 333"/>
              <p:cNvSpPr>
                <a:spLocks noChangeArrowheads="1"/>
              </p:cNvSpPr>
              <p:nvPr/>
            </p:nvSpPr>
            <p:spPr bwMode="auto">
              <a:xfrm>
                <a:off x="2372" y="249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7" name="Rectangle 334"/>
              <p:cNvSpPr>
                <a:spLocks noChangeArrowheads="1"/>
              </p:cNvSpPr>
              <p:nvPr/>
            </p:nvSpPr>
            <p:spPr bwMode="auto">
              <a:xfrm>
                <a:off x="3503" y="3106"/>
                <a:ext cx="395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TAPG4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9" name="Freeform 336"/>
              <p:cNvSpPr>
                <a:spLocks noEditPoints="1"/>
              </p:cNvSpPr>
              <p:nvPr/>
            </p:nvSpPr>
            <p:spPr bwMode="auto">
              <a:xfrm>
                <a:off x="609" y="3653"/>
                <a:ext cx="1523" cy="599"/>
              </a:xfrm>
              <a:custGeom>
                <a:avLst/>
                <a:gdLst>
                  <a:gd name="T0" fmla="*/ 0 w 1523"/>
                  <a:gd name="T1" fmla="*/ 593 h 599"/>
                  <a:gd name="T2" fmla="*/ 1523 w 1523"/>
                  <a:gd name="T3" fmla="*/ 593 h 599"/>
                  <a:gd name="T4" fmla="*/ 1523 w 1523"/>
                  <a:gd name="T5" fmla="*/ 599 h 599"/>
                  <a:gd name="T6" fmla="*/ 0 w 1523"/>
                  <a:gd name="T7" fmla="*/ 599 h 599"/>
                  <a:gd name="T8" fmla="*/ 0 w 1523"/>
                  <a:gd name="T9" fmla="*/ 593 h 599"/>
                  <a:gd name="T10" fmla="*/ 0 w 1523"/>
                  <a:gd name="T11" fmla="*/ 396 h 599"/>
                  <a:gd name="T12" fmla="*/ 1523 w 1523"/>
                  <a:gd name="T13" fmla="*/ 396 h 599"/>
                  <a:gd name="T14" fmla="*/ 1523 w 1523"/>
                  <a:gd name="T15" fmla="*/ 401 h 599"/>
                  <a:gd name="T16" fmla="*/ 0 w 1523"/>
                  <a:gd name="T17" fmla="*/ 401 h 599"/>
                  <a:gd name="T18" fmla="*/ 0 w 1523"/>
                  <a:gd name="T19" fmla="*/ 396 h 599"/>
                  <a:gd name="T20" fmla="*/ 0 w 1523"/>
                  <a:gd name="T21" fmla="*/ 198 h 599"/>
                  <a:gd name="T22" fmla="*/ 1523 w 1523"/>
                  <a:gd name="T23" fmla="*/ 198 h 599"/>
                  <a:gd name="T24" fmla="*/ 1523 w 1523"/>
                  <a:gd name="T25" fmla="*/ 203 h 599"/>
                  <a:gd name="T26" fmla="*/ 0 w 1523"/>
                  <a:gd name="T27" fmla="*/ 203 h 599"/>
                  <a:gd name="T28" fmla="*/ 0 w 1523"/>
                  <a:gd name="T29" fmla="*/ 198 h 599"/>
                  <a:gd name="T30" fmla="*/ 0 w 1523"/>
                  <a:gd name="T31" fmla="*/ 0 h 599"/>
                  <a:gd name="T32" fmla="*/ 1523 w 1523"/>
                  <a:gd name="T33" fmla="*/ 0 h 599"/>
                  <a:gd name="T34" fmla="*/ 1523 w 1523"/>
                  <a:gd name="T35" fmla="*/ 5 h 599"/>
                  <a:gd name="T36" fmla="*/ 0 w 1523"/>
                  <a:gd name="T37" fmla="*/ 5 h 599"/>
                  <a:gd name="T38" fmla="*/ 0 w 1523"/>
                  <a:gd name="T39" fmla="*/ 0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23" h="599">
                    <a:moveTo>
                      <a:pt x="0" y="593"/>
                    </a:moveTo>
                    <a:lnTo>
                      <a:pt x="1523" y="593"/>
                    </a:lnTo>
                    <a:lnTo>
                      <a:pt x="1523" y="599"/>
                    </a:lnTo>
                    <a:lnTo>
                      <a:pt x="0" y="599"/>
                    </a:lnTo>
                    <a:lnTo>
                      <a:pt x="0" y="593"/>
                    </a:lnTo>
                    <a:close/>
                    <a:moveTo>
                      <a:pt x="0" y="396"/>
                    </a:moveTo>
                    <a:lnTo>
                      <a:pt x="1523" y="396"/>
                    </a:lnTo>
                    <a:lnTo>
                      <a:pt x="1523" y="401"/>
                    </a:lnTo>
                    <a:lnTo>
                      <a:pt x="0" y="401"/>
                    </a:lnTo>
                    <a:lnTo>
                      <a:pt x="0" y="396"/>
                    </a:lnTo>
                    <a:close/>
                    <a:moveTo>
                      <a:pt x="0" y="198"/>
                    </a:moveTo>
                    <a:lnTo>
                      <a:pt x="1523" y="198"/>
                    </a:lnTo>
                    <a:lnTo>
                      <a:pt x="1523" y="203"/>
                    </a:lnTo>
                    <a:lnTo>
                      <a:pt x="0" y="203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1523" y="0"/>
                    </a:lnTo>
                    <a:lnTo>
                      <a:pt x="152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0" name="Freeform 337"/>
              <p:cNvSpPr>
                <a:spLocks noEditPoints="1"/>
              </p:cNvSpPr>
              <p:nvPr/>
            </p:nvSpPr>
            <p:spPr bwMode="auto">
              <a:xfrm>
                <a:off x="604" y="3452"/>
                <a:ext cx="1533" cy="802"/>
              </a:xfrm>
              <a:custGeom>
                <a:avLst/>
                <a:gdLst>
                  <a:gd name="T0" fmla="*/ 0 w 7032"/>
                  <a:gd name="T1" fmla="*/ 24 h 3680"/>
                  <a:gd name="T2" fmla="*/ 24 w 7032"/>
                  <a:gd name="T3" fmla="*/ 0 h 3680"/>
                  <a:gd name="T4" fmla="*/ 7008 w 7032"/>
                  <a:gd name="T5" fmla="*/ 0 h 3680"/>
                  <a:gd name="T6" fmla="*/ 7032 w 7032"/>
                  <a:gd name="T7" fmla="*/ 24 h 3680"/>
                  <a:gd name="T8" fmla="*/ 7032 w 7032"/>
                  <a:gd name="T9" fmla="*/ 3656 h 3680"/>
                  <a:gd name="T10" fmla="*/ 7008 w 7032"/>
                  <a:gd name="T11" fmla="*/ 3680 h 3680"/>
                  <a:gd name="T12" fmla="*/ 24 w 7032"/>
                  <a:gd name="T13" fmla="*/ 3680 h 3680"/>
                  <a:gd name="T14" fmla="*/ 0 w 7032"/>
                  <a:gd name="T15" fmla="*/ 3656 h 3680"/>
                  <a:gd name="T16" fmla="*/ 0 w 7032"/>
                  <a:gd name="T17" fmla="*/ 24 h 3680"/>
                  <a:gd name="T18" fmla="*/ 48 w 7032"/>
                  <a:gd name="T19" fmla="*/ 3656 h 3680"/>
                  <a:gd name="T20" fmla="*/ 24 w 7032"/>
                  <a:gd name="T21" fmla="*/ 3632 h 3680"/>
                  <a:gd name="T22" fmla="*/ 7008 w 7032"/>
                  <a:gd name="T23" fmla="*/ 3632 h 3680"/>
                  <a:gd name="T24" fmla="*/ 6984 w 7032"/>
                  <a:gd name="T25" fmla="*/ 3656 h 3680"/>
                  <a:gd name="T26" fmla="*/ 6984 w 7032"/>
                  <a:gd name="T27" fmla="*/ 24 h 3680"/>
                  <a:gd name="T28" fmla="*/ 7008 w 7032"/>
                  <a:gd name="T29" fmla="*/ 48 h 3680"/>
                  <a:gd name="T30" fmla="*/ 24 w 7032"/>
                  <a:gd name="T31" fmla="*/ 48 h 3680"/>
                  <a:gd name="T32" fmla="*/ 48 w 7032"/>
                  <a:gd name="T33" fmla="*/ 24 h 3680"/>
                  <a:gd name="T34" fmla="*/ 48 w 7032"/>
                  <a:gd name="T35" fmla="*/ 3656 h 3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32" h="368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7008" y="0"/>
                    </a:lnTo>
                    <a:cubicBezTo>
                      <a:pt x="7022" y="0"/>
                      <a:pt x="7032" y="11"/>
                      <a:pt x="7032" y="24"/>
                    </a:cubicBezTo>
                    <a:lnTo>
                      <a:pt x="7032" y="3656"/>
                    </a:lnTo>
                    <a:cubicBezTo>
                      <a:pt x="7032" y="3670"/>
                      <a:pt x="7022" y="3680"/>
                      <a:pt x="7008" y="3680"/>
                    </a:cubicBezTo>
                    <a:lnTo>
                      <a:pt x="24" y="3680"/>
                    </a:lnTo>
                    <a:cubicBezTo>
                      <a:pt x="11" y="3680"/>
                      <a:pt x="0" y="3670"/>
                      <a:pt x="0" y="3656"/>
                    </a:cubicBezTo>
                    <a:lnTo>
                      <a:pt x="0" y="24"/>
                    </a:lnTo>
                    <a:close/>
                    <a:moveTo>
                      <a:pt x="48" y="3656"/>
                    </a:moveTo>
                    <a:lnTo>
                      <a:pt x="24" y="3632"/>
                    </a:lnTo>
                    <a:lnTo>
                      <a:pt x="7008" y="3632"/>
                    </a:lnTo>
                    <a:lnTo>
                      <a:pt x="6984" y="3656"/>
                    </a:lnTo>
                    <a:lnTo>
                      <a:pt x="6984" y="24"/>
                    </a:lnTo>
                    <a:lnTo>
                      <a:pt x="7008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3656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1" name="Rectangle 338"/>
              <p:cNvSpPr>
                <a:spLocks noChangeArrowheads="1"/>
              </p:cNvSpPr>
              <p:nvPr/>
            </p:nvSpPr>
            <p:spPr bwMode="auto">
              <a:xfrm>
                <a:off x="603" y="3457"/>
                <a:ext cx="12" cy="79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2" name="Freeform 339"/>
              <p:cNvSpPr>
                <a:spLocks noEditPoints="1"/>
              </p:cNvSpPr>
              <p:nvPr/>
            </p:nvSpPr>
            <p:spPr bwMode="auto">
              <a:xfrm>
                <a:off x="609" y="3451"/>
                <a:ext cx="27" cy="804"/>
              </a:xfrm>
              <a:custGeom>
                <a:avLst/>
                <a:gdLst>
                  <a:gd name="T0" fmla="*/ 0 w 27"/>
                  <a:gd name="T1" fmla="*/ 792 h 804"/>
                  <a:gd name="T2" fmla="*/ 27 w 27"/>
                  <a:gd name="T3" fmla="*/ 792 h 804"/>
                  <a:gd name="T4" fmla="*/ 27 w 27"/>
                  <a:gd name="T5" fmla="*/ 804 h 804"/>
                  <a:gd name="T6" fmla="*/ 0 w 27"/>
                  <a:gd name="T7" fmla="*/ 804 h 804"/>
                  <a:gd name="T8" fmla="*/ 0 w 27"/>
                  <a:gd name="T9" fmla="*/ 792 h 804"/>
                  <a:gd name="T10" fmla="*/ 0 w 27"/>
                  <a:gd name="T11" fmla="*/ 594 h 804"/>
                  <a:gd name="T12" fmla="*/ 27 w 27"/>
                  <a:gd name="T13" fmla="*/ 594 h 804"/>
                  <a:gd name="T14" fmla="*/ 27 w 27"/>
                  <a:gd name="T15" fmla="*/ 606 h 804"/>
                  <a:gd name="T16" fmla="*/ 0 w 27"/>
                  <a:gd name="T17" fmla="*/ 606 h 804"/>
                  <a:gd name="T18" fmla="*/ 0 w 27"/>
                  <a:gd name="T19" fmla="*/ 594 h 804"/>
                  <a:gd name="T20" fmla="*/ 0 w 27"/>
                  <a:gd name="T21" fmla="*/ 396 h 804"/>
                  <a:gd name="T22" fmla="*/ 27 w 27"/>
                  <a:gd name="T23" fmla="*/ 396 h 804"/>
                  <a:gd name="T24" fmla="*/ 27 w 27"/>
                  <a:gd name="T25" fmla="*/ 408 h 804"/>
                  <a:gd name="T26" fmla="*/ 0 w 27"/>
                  <a:gd name="T27" fmla="*/ 408 h 804"/>
                  <a:gd name="T28" fmla="*/ 0 w 27"/>
                  <a:gd name="T29" fmla="*/ 396 h 804"/>
                  <a:gd name="T30" fmla="*/ 0 w 27"/>
                  <a:gd name="T31" fmla="*/ 198 h 804"/>
                  <a:gd name="T32" fmla="*/ 27 w 27"/>
                  <a:gd name="T33" fmla="*/ 198 h 804"/>
                  <a:gd name="T34" fmla="*/ 27 w 27"/>
                  <a:gd name="T35" fmla="*/ 210 h 804"/>
                  <a:gd name="T36" fmla="*/ 0 w 27"/>
                  <a:gd name="T37" fmla="*/ 210 h 804"/>
                  <a:gd name="T38" fmla="*/ 0 w 27"/>
                  <a:gd name="T39" fmla="*/ 198 h 804"/>
                  <a:gd name="T40" fmla="*/ 0 w 27"/>
                  <a:gd name="T41" fmla="*/ 0 h 804"/>
                  <a:gd name="T42" fmla="*/ 27 w 27"/>
                  <a:gd name="T43" fmla="*/ 0 h 804"/>
                  <a:gd name="T44" fmla="*/ 27 w 27"/>
                  <a:gd name="T45" fmla="*/ 13 h 804"/>
                  <a:gd name="T46" fmla="*/ 0 w 27"/>
                  <a:gd name="T47" fmla="*/ 13 h 804"/>
                  <a:gd name="T48" fmla="*/ 0 w 27"/>
                  <a:gd name="T4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" h="804">
                    <a:moveTo>
                      <a:pt x="0" y="792"/>
                    </a:moveTo>
                    <a:lnTo>
                      <a:pt x="27" y="792"/>
                    </a:lnTo>
                    <a:lnTo>
                      <a:pt x="27" y="804"/>
                    </a:lnTo>
                    <a:lnTo>
                      <a:pt x="0" y="804"/>
                    </a:lnTo>
                    <a:lnTo>
                      <a:pt x="0" y="792"/>
                    </a:lnTo>
                    <a:close/>
                    <a:moveTo>
                      <a:pt x="0" y="594"/>
                    </a:moveTo>
                    <a:lnTo>
                      <a:pt x="27" y="594"/>
                    </a:lnTo>
                    <a:lnTo>
                      <a:pt x="27" y="606"/>
                    </a:lnTo>
                    <a:lnTo>
                      <a:pt x="0" y="606"/>
                    </a:lnTo>
                    <a:lnTo>
                      <a:pt x="0" y="594"/>
                    </a:lnTo>
                    <a:close/>
                    <a:moveTo>
                      <a:pt x="0" y="396"/>
                    </a:moveTo>
                    <a:lnTo>
                      <a:pt x="27" y="396"/>
                    </a:lnTo>
                    <a:lnTo>
                      <a:pt x="27" y="408"/>
                    </a:lnTo>
                    <a:lnTo>
                      <a:pt x="0" y="408"/>
                    </a:lnTo>
                    <a:lnTo>
                      <a:pt x="0" y="396"/>
                    </a:lnTo>
                    <a:close/>
                    <a:moveTo>
                      <a:pt x="0" y="198"/>
                    </a:moveTo>
                    <a:lnTo>
                      <a:pt x="27" y="198"/>
                    </a:lnTo>
                    <a:lnTo>
                      <a:pt x="27" y="210"/>
                    </a:lnTo>
                    <a:lnTo>
                      <a:pt x="0" y="210"/>
                    </a:lnTo>
                    <a:lnTo>
                      <a:pt x="0" y="198"/>
                    </a:lnTo>
                    <a:close/>
                    <a:moveTo>
                      <a:pt x="0" y="0"/>
                    </a:moveTo>
                    <a:lnTo>
                      <a:pt x="27" y="0"/>
                    </a:lnTo>
                    <a:lnTo>
                      <a:pt x="27" y="13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3" name="Rectangle 340"/>
              <p:cNvSpPr>
                <a:spLocks noChangeArrowheads="1"/>
              </p:cNvSpPr>
              <p:nvPr/>
            </p:nvSpPr>
            <p:spPr bwMode="auto">
              <a:xfrm>
                <a:off x="609" y="3451"/>
                <a:ext cx="1523" cy="13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4" name="Freeform 341"/>
              <p:cNvSpPr>
                <a:spLocks noEditPoints="1"/>
              </p:cNvSpPr>
              <p:nvPr/>
            </p:nvSpPr>
            <p:spPr bwMode="auto">
              <a:xfrm>
                <a:off x="603" y="3457"/>
                <a:ext cx="1535" cy="27"/>
              </a:xfrm>
              <a:custGeom>
                <a:avLst/>
                <a:gdLst>
                  <a:gd name="T0" fmla="*/ 12 w 1535"/>
                  <a:gd name="T1" fmla="*/ 0 h 27"/>
                  <a:gd name="T2" fmla="*/ 12 w 1535"/>
                  <a:gd name="T3" fmla="*/ 27 h 27"/>
                  <a:gd name="T4" fmla="*/ 0 w 1535"/>
                  <a:gd name="T5" fmla="*/ 27 h 27"/>
                  <a:gd name="T6" fmla="*/ 0 w 1535"/>
                  <a:gd name="T7" fmla="*/ 0 h 27"/>
                  <a:gd name="T8" fmla="*/ 12 w 1535"/>
                  <a:gd name="T9" fmla="*/ 0 h 27"/>
                  <a:gd name="T10" fmla="*/ 266 w 1535"/>
                  <a:gd name="T11" fmla="*/ 0 h 27"/>
                  <a:gd name="T12" fmla="*/ 266 w 1535"/>
                  <a:gd name="T13" fmla="*/ 27 h 27"/>
                  <a:gd name="T14" fmla="*/ 254 w 1535"/>
                  <a:gd name="T15" fmla="*/ 27 h 27"/>
                  <a:gd name="T16" fmla="*/ 254 w 1535"/>
                  <a:gd name="T17" fmla="*/ 0 h 27"/>
                  <a:gd name="T18" fmla="*/ 266 w 1535"/>
                  <a:gd name="T19" fmla="*/ 0 h 27"/>
                  <a:gd name="T20" fmla="*/ 520 w 1535"/>
                  <a:gd name="T21" fmla="*/ 0 h 27"/>
                  <a:gd name="T22" fmla="*/ 520 w 1535"/>
                  <a:gd name="T23" fmla="*/ 27 h 27"/>
                  <a:gd name="T24" fmla="*/ 508 w 1535"/>
                  <a:gd name="T25" fmla="*/ 27 h 27"/>
                  <a:gd name="T26" fmla="*/ 508 w 1535"/>
                  <a:gd name="T27" fmla="*/ 0 h 27"/>
                  <a:gd name="T28" fmla="*/ 520 w 1535"/>
                  <a:gd name="T29" fmla="*/ 0 h 27"/>
                  <a:gd name="T30" fmla="*/ 774 w 1535"/>
                  <a:gd name="T31" fmla="*/ 0 h 27"/>
                  <a:gd name="T32" fmla="*/ 774 w 1535"/>
                  <a:gd name="T33" fmla="*/ 27 h 27"/>
                  <a:gd name="T34" fmla="*/ 761 w 1535"/>
                  <a:gd name="T35" fmla="*/ 27 h 27"/>
                  <a:gd name="T36" fmla="*/ 761 w 1535"/>
                  <a:gd name="T37" fmla="*/ 0 h 27"/>
                  <a:gd name="T38" fmla="*/ 774 w 1535"/>
                  <a:gd name="T39" fmla="*/ 0 h 27"/>
                  <a:gd name="T40" fmla="*/ 1027 w 1535"/>
                  <a:gd name="T41" fmla="*/ 0 h 27"/>
                  <a:gd name="T42" fmla="*/ 1027 w 1535"/>
                  <a:gd name="T43" fmla="*/ 27 h 27"/>
                  <a:gd name="T44" fmla="*/ 1015 w 1535"/>
                  <a:gd name="T45" fmla="*/ 27 h 27"/>
                  <a:gd name="T46" fmla="*/ 1015 w 1535"/>
                  <a:gd name="T47" fmla="*/ 0 h 27"/>
                  <a:gd name="T48" fmla="*/ 1027 w 1535"/>
                  <a:gd name="T49" fmla="*/ 0 h 27"/>
                  <a:gd name="T50" fmla="*/ 1281 w 1535"/>
                  <a:gd name="T51" fmla="*/ 0 h 27"/>
                  <a:gd name="T52" fmla="*/ 1281 w 1535"/>
                  <a:gd name="T53" fmla="*/ 27 h 27"/>
                  <a:gd name="T54" fmla="*/ 1269 w 1535"/>
                  <a:gd name="T55" fmla="*/ 27 h 27"/>
                  <a:gd name="T56" fmla="*/ 1269 w 1535"/>
                  <a:gd name="T57" fmla="*/ 0 h 27"/>
                  <a:gd name="T58" fmla="*/ 1281 w 1535"/>
                  <a:gd name="T59" fmla="*/ 0 h 27"/>
                  <a:gd name="T60" fmla="*/ 1535 w 1535"/>
                  <a:gd name="T61" fmla="*/ 0 h 27"/>
                  <a:gd name="T62" fmla="*/ 1535 w 1535"/>
                  <a:gd name="T63" fmla="*/ 27 h 27"/>
                  <a:gd name="T64" fmla="*/ 1522 w 1535"/>
                  <a:gd name="T65" fmla="*/ 27 h 27"/>
                  <a:gd name="T66" fmla="*/ 1522 w 1535"/>
                  <a:gd name="T67" fmla="*/ 0 h 27"/>
                  <a:gd name="T68" fmla="*/ 1535 w 1535"/>
                  <a:gd name="T6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35" h="27">
                    <a:moveTo>
                      <a:pt x="12" y="0"/>
                    </a:moveTo>
                    <a:lnTo>
                      <a:pt x="12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6" y="0"/>
                    </a:moveTo>
                    <a:lnTo>
                      <a:pt x="266" y="27"/>
                    </a:lnTo>
                    <a:lnTo>
                      <a:pt x="254" y="27"/>
                    </a:lnTo>
                    <a:lnTo>
                      <a:pt x="254" y="0"/>
                    </a:lnTo>
                    <a:lnTo>
                      <a:pt x="266" y="0"/>
                    </a:lnTo>
                    <a:close/>
                    <a:moveTo>
                      <a:pt x="520" y="0"/>
                    </a:moveTo>
                    <a:lnTo>
                      <a:pt x="520" y="27"/>
                    </a:lnTo>
                    <a:lnTo>
                      <a:pt x="508" y="27"/>
                    </a:lnTo>
                    <a:lnTo>
                      <a:pt x="508" y="0"/>
                    </a:lnTo>
                    <a:lnTo>
                      <a:pt x="520" y="0"/>
                    </a:lnTo>
                    <a:close/>
                    <a:moveTo>
                      <a:pt x="774" y="0"/>
                    </a:moveTo>
                    <a:lnTo>
                      <a:pt x="774" y="27"/>
                    </a:lnTo>
                    <a:lnTo>
                      <a:pt x="761" y="27"/>
                    </a:lnTo>
                    <a:lnTo>
                      <a:pt x="761" y="0"/>
                    </a:lnTo>
                    <a:lnTo>
                      <a:pt x="774" y="0"/>
                    </a:lnTo>
                    <a:close/>
                    <a:moveTo>
                      <a:pt x="1027" y="0"/>
                    </a:moveTo>
                    <a:lnTo>
                      <a:pt x="1027" y="27"/>
                    </a:lnTo>
                    <a:lnTo>
                      <a:pt x="1015" y="27"/>
                    </a:lnTo>
                    <a:lnTo>
                      <a:pt x="1015" y="0"/>
                    </a:lnTo>
                    <a:lnTo>
                      <a:pt x="1027" y="0"/>
                    </a:lnTo>
                    <a:close/>
                    <a:moveTo>
                      <a:pt x="1281" y="0"/>
                    </a:moveTo>
                    <a:lnTo>
                      <a:pt x="1281" y="27"/>
                    </a:lnTo>
                    <a:lnTo>
                      <a:pt x="1269" y="27"/>
                    </a:lnTo>
                    <a:lnTo>
                      <a:pt x="1269" y="0"/>
                    </a:lnTo>
                    <a:lnTo>
                      <a:pt x="1281" y="0"/>
                    </a:lnTo>
                    <a:close/>
                    <a:moveTo>
                      <a:pt x="1535" y="0"/>
                    </a:moveTo>
                    <a:lnTo>
                      <a:pt x="1535" y="27"/>
                    </a:lnTo>
                    <a:lnTo>
                      <a:pt x="1522" y="27"/>
                    </a:lnTo>
                    <a:lnTo>
                      <a:pt x="1522" y="0"/>
                    </a:lnTo>
                    <a:lnTo>
                      <a:pt x="15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5" name="Rectangle 342"/>
              <p:cNvSpPr>
                <a:spLocks noChangeArrowheads="1"/>
              </p:cNvSpPr>
              <p:nvPr/>
            </p:nvSpPr>
            <p:spPr bwMode="auto">
              <a:xfrm>
                <a:off x="720" y="3452"/>
                <a:ext cx="32" cy="11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6" name="Freeform 343"/>
              <p:cNvSpPr>
                <a:spLocks noEditPoints="1"/>
              </p:cNvSpPr>
              <p:nvPr/>
            </p:nvSpPr>
            <p:spPr bwMode="auto">
              <a:xfrm>
                <a:off x="974" y="3440"/>
                <a:ext cx="32" cy="111"/>
              </a:xfrm>
              <a:custGeom>
                <a:avLst/>
                <a:gdLst>
                  <a:gd name="T0" fmla="*/ 10 w 32"/>
                  <a:gd name="T1" fmla="*/ 106 h 111"/>
                  <a:gd name="T2" fmla="*/ 10 w 32"/>
                  <a:gd name="T3" fmla="*/ 55 h 111"/>
                  <a:gd name="T4" fmla="*/ 10 w 32"/>
                  <a:gd name="T5" fmla="*/ 5 h 111"/>
                  <a:gd name="T6" fmla="*/ 21 w 32"/>
                  <a:gd name="T7" fmla="*/ 5 h 111"/>
                  <a:gd name="T8" fmla="*/ 21 w 32"/>
                  <a:gd name="T9" fmla="*/ 55 h 111"/>
                  <a:gd name="T10" fmla="*/ 21 w 32"/>
                  <a:gd name="T11" fmla="*/ 106 h 111"/>
                  <a:gd name="T12" fmla="*/ 10 w 32"/>
                  <a:gd name="T13" fmla="*/ 106 h 111"/>
                  <a:gd name="T14" fmla="*/ 0 w 32"/>
                  <a:gd name="T15" fmla="*/ 100 h 111"/>
                  <a:gd name="T16" fmla="*/ 32 w 32"/>
                  <a:gd name="T17" fmla="*/ 100 h 111"/>
                  <a:gd name="T18" fmla="*/ 32 w 32"/>
                  <a:gd name="T19" fmla="*/ 111 h 111"/>
                  <a:gd name="T20" fmla="*/ 0 w 32"/>
                  <a:gd name="T21" fmla="*/ 111 h 111"/>
                  <a:gd name="T22" fmla="*/ 0 w 32"/>
                  <a:gd name="T23" fmla="*/ 100 h 111"/>
                  <a:gd name="T24" fmla="*/ 0 w 32"/>
                  <a:gd name="T25" fmla="*/ 0 h 111"/>
                  <a:gd name="T26" fmla="*/ 32 w 32"/>
                  <a:gd name="T27" fmla="*/ 0 h 111"/>
                  <a:gd name="T28" fmla="*/ 32 w 32"/>
                  <a:gd name="T29" fmla="*/ 11 h 111"/>
                  <a:gd name="T30" fmla="*/ 0 w 32"/>
                  <a:gd name="T31" fmla="*/ 11 h 111"/>
                  <a:gd name="T32" fmla="*/ 0 w 32"/>
                  <a:gd name="T3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1">
                    <a:moveTo>
                      <a:pt x="10" y="106"/>
                    </a:moveTo>
                    <a:lnTo>
                      <a:pt x="10" y="55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55"/>
                    </a:lnTo>
                    <a:lnTo>
                      <a:pt x="21" y="106"/>
                    </a:lnTo>
                    <a:lnTo>
                      <a:pt x="10" y="106"/>
                    </a:lnTo>
                    <a:close/>
                    <a:moveTo>
                      <a:pt x="0" y="100"/>
                    </a:moveTo>
                    <a:lnTo>
                      <a:pt x="32" y="100"/>
                    </a:lnTo>
                    <a:lnTo>
                      <a:pt x="32" y="111"/>
                    </a:lnTo>
                    <a:lnTo>
                      <a:pt x="0" y="111"/>
                    </a:lnTo>
                    <a:lnTo>
                      <a:pt x="0" y="10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7" name="Freeform 344"/>
              <p:cNvSpPr>
                <a:spLocks noEditPoints="1"/>
              </p:cNvSpPr>
              <p:nvPr/>
            </p:nvSpPr>
            <p:spPr bwMode="auto">
              <a:xfrm>
                <a:off x="1227" y="3592"/>
                <a:ext cx="33" cy="76"/>
              </a:xfrm>
              <a:custGeom>
                <a:avLst/>
                <a:gdLst>
                  <a:gd name="T0" fmla="*/ 11 w 33"/>
                  <a:gd name="T1" fmla="*/ 70 h 76"/>
                  <a:gd name="T2" fmla="*/ 11 w 33"/>
                  <a:gd name="T3" fmla="*/ 38 h 76"/>
                  <a:gd name="T4" fmla="*/ 11 w 33"/>
                  <a:gd name="T5" fmla="*/ 5 h 76"/>
                  <a:gd name="T6" fmla="*/ 21 w 33"/>
                  <a:gd name="T7" fmla="*/ 5 h 76"/>
                  <a:gd name="T8" fmla="*/ 21 w 33"/>
                  <a:gd name="T9" fmla="*/ 38 h 76"/>
                  <a:gd name="T10" fmla="*/ 21 w 33"/>
                  <a:gd name="T11" fmla="*/ 70 h 76"/>
                  <a:gd name="T12" fmla="*/ 11 w 33"/>
                  <a:gd name="T13" fmla="*/ 70 h 76"/>
                  <a:gd name="T14" fmla="*/ 0 w 33"/>
                  <a:gd name="T15" fmla="*/ 65 h 76"/>
                  <a:gd name="T16" fmla="*/ 33 w 33"/>
                  <a:gd name="T17" fmla="*/ 65 h 76"/>
                  <a:gd name="T18" fmla="*/ 33 w 33"/>
                  <a:gd name="T19" fmla="*/ 76 h 76"/>
                  <a:gd name="T20" fmla="*/ 0 w 33"/>
                  <a:gd name="T21" fmla="*/ 76 h 76"/>
                  <a:gd name="T22" fmla="*/ 0 w 33"/>
                  <a:gd name="T23" fmla="*/ 65 h 76"/>
                  <a:gd name="T24" fmla="*/ 0 w 33"/>
                  <a:gd name="T25" fmla="*/ 0 h 76"/>
                  <a:gd name="T26" fmla="*/ 33 w 33"/>
                  <a:gd name="T27" fmla="*/ 0 h 76"/>
                  <a:gd name="T28" fmla="*/ 33 w 33"/>
                  <a:gd name="T29" fmla="*/ 10 h 76"/>
                  <a:gd name="T30" fmla="*/ 0 w 33"/>
                  <a:gd name="T31" fmla="*/ 10 h 76"/>
                  <a:gd name="T32" fmla="*/ 0 w 33"/>
                  <a:gd name="T3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76">
                    <a:moveTo>
                      <a:pt x="11" y="70"/>
                    </a:moveTo>
                    <a:lnTo>
                      <a:pt x="11" y="38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38"/>
                    </a:lnTo>
                    <a:lnTo>
                      <a:pt x="21" y="70"/>
                    </a:lnTo>
                    <a:lnTo>
                      <a:pt x="11" y="70"/>
                    </a:lnTo>
                    <a:close/>
                    <a:moveTo>
                      <a:pt x="0" y="65"/>
                    </a:moveTo>
                    <a:lnTo>
                      <a:pt x="33" y="65"/>
                    </a:lnTo>
                    <a:lnTo>
                      <a:pt x="33" y="76"/>
                    </a:lnTo>
                    <a:lnTo>
                      <a:pt x="0" y="76"/>
                    </a:lnTo>
                    <a:lnTo>
                      <a:pt x="0" y="65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8" name="Freeform 345"/>
              <p:cNvSpPr>
                <a:spLocks noEditPoints="1"/>
              </p:cNvSpPr>
              <p:nvPr/>
            </p:nvSpPr>
            <p:spPr bwMode="auto">
              <a:xfrm>
                <a:off x="1481" y="3702"/>
                <a:ext cx="32" cy="25"/>
              </a:xfrm>
              <a:custGeom>
                <a:avLst/>
                <a:gdLst>
                  <a:gd name="T0" fmla="*/ 11 w 32"/>
                  <a:gd name="T1" fmla="*/ 20 h 25"/>
                  <a:gd name="T2" fmla="*/ 11 w 32"/>
                  <a:gd name="T3" fmla="*/ 13 h 25"/>
                  <a:gd name="T4" fmla="*/ 11 w 32"/>
                  <a:gd name="T5" fmla="*/ 6 h 25"/>
                  <a:gd name="T6" fmla="*/ 21 w 32"/>
                  <a:gd name="T7" fmla="*/ 6 h 25"/>
                  <a:gd name="T8" fmla="*/ 21 w 32"/>
                  <a:gd name="T9" fmla="*/ 13 h 25"/>
                  <a:gd name="T10" fmla="*/ 21 w 32"/>
                  <a:gd name="T11" fmla="*/ 20 h 25"/>
                  <a:gd name="T12" fmla="*/ 11 w 32"/>
                  <a:gd name="T13" fmla="*/ 20 h 25"/>
                  <a:gd name="T14" fmla="*/ 0 w 32"/>
                  <a:gd name="T15" fmla="*/ 14 h 25"/>
                  <a:gd name="T16" fmla="*/ 32 w 32"/>
                  <a:gd name="T17" fmla="*/ 14 h 25"/>
                  <a:gd name="T18" fmla="*/ 32 w 32"/>
                  <a:gd name="T19" fmla="*/ 25 h 25"/>
                  <a:gd name="T20" fmla="*/ 0 w 32"/>
                  <a:gd name="T21" fmla="*/ 25 h 25"/>
                  <a:gd name="T22" fmla="*/ 0 w 32"/>
                  <a:gd name="T23" fmla="*/ 14 h 25"/>
                  <a:gd name="T24" fmla="*/ 0 w 32"/>
                  <a:gd name="T25" fmla="*/ 0 h 25"/>
                  <a:gd name="T26" fmla="*/ 32 w 32"/>
                  <a:gd name="T27" fmla="*/ 0 h 25"/>
                  <a:gd name="T28" fmla="*/ 32 w 32"/>
                  <a:gd name="T29" fmla="*/ 11 h 25"/>
                  <a:gd name="T30" fmla="*/ 0 w 32"/>
                  <a:gd name="T31" fmla="*/ 11 h 25"/>
                  <a:gd name="T32" fmla="*/ 0 w 32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">
                    <a:moveTo>
                      <a:pt x="11" y="20"/>
                    </a:moveTo>
                    <a:lnTo>
                      <a:pt x="11" y="13"/>
                    </a:lnTo>
                    <a:lnTo>
                      <a:pt x="11" y="6"/>
                    </a:lnTo>
                    <a:lnTo>
                      <a:pt x="21" y="6"/>
                    </a:lnTo>
                    <a:lnTo>
                      <a:pt x="21" y="13"/>
                    </a:lnTo>
                    <a:lnTo>
                      <a:pt x="21" y="20"/>
                    </a:lnTo>
                    <a:lnTo>
                      <a:pt x="11" y="20"/>
                    </a:lnTo>
                    <a:close/>
                    <a:moveTo>
                      <a:pt x="0" y="14"/>
                    </a:moveTo>
                    <a:lnTo>
                      <a:pt x="32" y="14"/>
                    </a:lnTo>
                    <a:lnTo>
                      <a:pt x="32" y="25"/>
                    </a:lnTo>
                    <a:lnTo>
                      <a:pt x="0" y="25"/>
                    </a:lnTo>
                    <a:lnTo>
                      <a:pt x="0" y="1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39" name="Freeform 346"/>
              <p:cNvSpPr>
                <a:spLocks noEditPoints="1"/>
              </p:cNvSpPr>
              <p:nvPr/>
            </p:nvSpPr>
            <p:spPr bwMode="auto">
              <a:xfrm>
                <a:off x="1735" y="3608"/>
                <a:ext cx="32" cy="70"/>
              </a:xfrm>
              <a:custGeom>
                <a:avLst/>
                <a:gdLst>
                  <a:gd name="T0" fmla="*/ 10 w 32"/>
                  <a:gd name="T1" fmla="*/ 65 h 70"/>
                  <a:gd name="T2" fmla="*/ 10 w 32"/>
                  <a:gd name="T3" fmla="*/ 35 h 70"/>
                  <a:gd name="T4" fmla="*/ 10 w 32"/>
                  <a:gd name="T5" fmla="*/ 6 h 70"/>
                  <a:gd name="T6" fmla="*/ 21 w 32"/>
                  <a:gd name="T7" fmla="*/ 6 h 70"/>
                  <a:gd name="T8" fmla="*/ 21 w 32"/>
                  <a:gd name="T9" fmla="*/ 35 h 70"/>
                  <a:gd name="T10" fmla="*/ 21 w 32"/>
                  <a:gd name="T11" fmla="*/ 65 h 70"/>
                  <a:gd name="T12" fmla="*/ 10 w 32"/>
                  <a:gd name="T13" fmla="*/ 65 h 70"/>
                  <a:gd name="T14" fmla="*/ 0 w 32"/>
                  <a:gd name="T15" fmla="*/ 60 h 70"/>
                  <a:gd name="T16" fmla="*/ 32 w 32"/>
                  <a:gd name="T17" fmla="*/ 60 h 70"/>
                  <a:gd name="T18" fmla="*/ 32 w 32"/>
                  <a:gd name="T19" fmla="*/ 70 h 70"/>
                  <a:gd name="T20" fmla="*/ 0 w 32"/>
                  <a:gd name="T21" fmla="*/ 70 h 70"/>
                  <a:gd name="T22" fmla="*/ 0 w 32"/>
                  <a:gd name="T23" fmla="*/ 60 h 70"/>
                  <a:gd name="T24" fmla="*/ 0 w 32"/>
                  <a:gd name="T25" fmla="*/ 0 h 70"/>
                  <a:gd name="T26" fmla="*/ 32 w 32"/>
                  <a:gd name="T27" fmla="*/ 0 h 70"/>
                  <a:gd name="T28" fmla="*/ 32 w 32"/>
                  <a:gd name="T29" fmla="*/ 11 h 70"/>
                  <a:gd name="T30" fmla="*/ 0 w 32"/>
                  <a:gd name="T31" fmla="*/ 11 h 70"/>
                  <a:gd name="T32" fmla="*/ 0 w 32"/>
                  <a:gd name="T3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70">
                    <a:moveTo>
                      <a:pt x="10" y="65"/>
                    </a:moveTo>
                    <a:lnTo>
                      <a:pt x="10" y="35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35"/>
                    </a:lnTo>
                    <a:lnTo>
                      <a:pt x="21" y="65"/>
                    </a:lnTo>
                    <a:lnTo>
                      <a:pt x="10" y="65"/>
                    </a:lnTo>
                    <a:close/>
                    <a:moveTo>
                      <a:pt x="0" y="60"/>
                    </a:moveTo>
                    <a:lnTo>
                      <a:pt x="32" y="60"/>
                    </a:lnTo>
                    <a:lnTo>
                      <a:pt x="32" y="70"/>
                    </a:lnTo>
                    <a:lnTo>
                      <a:pt x="0" y="70"/>
                    </a:lnTo>
                    <a:lnTo>
                      <a:pt x="0" y="60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0" name="Freeform 347"/>
              <p:cNvSpPr>
                <a:spLocks noEditPoints="1"/>
              </p:cNvSpPr>
              <p:nvPr/>
            </p:nvSpPr>
            <p:spPr bwMode="auto">
              <a:xfrm>
                <a:off x="1988" y="3565"/>
                <a:ext cx="33" cy="160"/>
              </a:xfrm>
              <a:custGeom>
                <a:avLst/>
                <a:gdLst>
                  <a:gd name="T0" fmla="*/ 11 w 33"/>
                  <a:gd name="T1" fmla="*/ 155 h 160"/>
                  <a:gd name="T2" fmla="*/ 11 w 33"/>
                  <a:gd name="T3" fmla="*/ 80 h 160"/>
                  <a:gd name="T4" fmla="*/ 11 w 33"/>
                  <a:gd name="T5" fmla="*/ 5 h 160"/>
                  <a:gd name="T6" fmla="*/ 21 w 33"/>
                  <a:gd name="T7" fmla="*/ 5 h 160"/>
                  <a:gd name="T8" fmla="*/ 21 w 33"/>
                  <a:gd name="T9" fmla="*/ 80 h 160"/>
                  <a:gd name="T10" fmla="*/ 21 w 33"/>
                  <a:gd name="T11" fmla="*/ 155 h 160"/>
                  <a:gd name="T12" fmla="*/ 11 w 33"/>
                  <a:gd name="T13" fmla="*/ 155 h 160"/>
                  <a:gd name="T14" fmla="*/ 0 w 33"/>
                  <a:gd name="T15" fmla="*/ 150 h 160"/>
                  <a:gd name="T16" fmla="*/ 33 w 33"/>
                  <a:gd name="T17" fmla="*/ 150 h 160"/>
                  <a:gd name="T18" fmla="*/ 33 w 33"/>
                  <a:gd name="T19" fmla="*/ 160 h 160"/>
                  <a:gd name="T20" fmla="*/ 0 w 33"/>
                  <a:gd name="T21" fmla="*/ 160 h 160"/>
                  <a:gd name="T22" fmla="*/ 0 w 33"/>
                  <a:gd name="T23" fmla="*/ 150 h 160"/>
                  <a:gd name="T24" fmla="*/ 0 w 33"/>
                  <a:gd name="T25" fmla="*/ 0 h 160"/>
                  <a:gd name="T26" fmla="*/ 33 w 33"/>
                  <a:gd name="T27" fmla="*/ 0 h 160"/>
                  <a:gd name="T28" fmla="*/ 33 w 33"/>
                  <a:gd name="T29" fmla="*/ 10 h 160"/>
                  <a:gd name="T30" fmla="*/ 0 w 33"/>
                  <a:gd name="T31" fmla="*/ 10 h 160"/>
                  <a:gd name="T32" fmla="*/ 0 w 33"/>
                  <a:gd name="T3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60">
                    <a:moveTo>
                      <a:pt x="11" y="155"/>
                    </a:moveTo>
                    <a:lnTo>
                      <a:pt x="11" y="80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80"/>
                    </a:lnTo>
                    <a:lnTo>
                      <a:pt x="21" y="155"/>
                    </a:lnTo>
                    <a:lnTo>
                      <a:pt x="11" y="155"/>
                    </a:lnTo>
                    <a:close/>
                    <a:moveTo>
                      <a:pt x="0" y="150"/>
                    </a:moveTo>
                    <a:lnTo>
                      <a:pt x="33" y="150"/>
                    </a:lnTo>
                    <a:lnTo>
                      <a:pt x="33" y="160"/>
                    </a:lnTo>
                    <a:lnTo>
                      <a:pt x="0" y="160"/>
                    </a:lnTo>
                    <a:lnTo>
                      <a:pt x="0" y="15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1" name="Rectangle 348"/>
              <p:cNvSpPr>
                <a:spLocks noChangeArrowheads="1"/>
              </p:cNvSpPr>
              <p:nvPr/>
            </p:nvSpPr>
            <p:spPr bwMode="auto">
              <a:xfrm>
                <a:off x="720" y="3452"/>
                <a:ext cx="32" cy="11"/>
              </a:xfrm>
              <a:prstGeom prst="rect">
                <a:avLst/>
              </a:pr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2" name="Freeform 349"/>
              <p:cNvSpPr>
                <a:spLocks noEditPoints="1"/>
              </p:cNvSpPr>
              <p:nvPr/>
            </p:nvSpPr>
            <p:spPr bwMode="auto">
              <a:xfrm>
                <a:off x="974" y="3587"/>
                <a:ext cx="32" cy="100"/>
              </a:xfrm>
              <a:custGeom>
                <a:avLst/>
                <a:gdLst>
                  <a:gd name="T0" fmla="*/ 10 w 32"/>
                  <a:gd name="T1" fmla="*/ 95 h 100"/>
                  <a:gd name="T2" fmla="*/ 10 w 32"/>
                  <a:gd name="T3" fmla="*/ 49 h 100"/>
                  <a:gd name="T4" fmla="*/ 10 w 32"/>
                  <a:gd name="T5" fmla="*/ 5 h 100"/>
                  <a:gd name="T6" fmla="*/ 21 w 32"/>
                  <a:gd name="T7" fmla="*/ 5 h 100"/>
                  <a:gd name="T8" fmla="*/ 21 w 32"/>
                  <a:gd name="T9" fmla="*/ 49 h 100"/>
                  <a:gd name="T10" fmla="*/ 21 w 32"/>
                  <a:gd name="T11" fmla="*/ 95 h 100"/>
                  <a:gd name="T12" fmla="*/ 10 w 32"/>
                  <a:gd name="T13" fmla="*/ 95 h 100"/>
                  <a:gd name="T14" fmla="*/ 0 w 32"/>
                  <a:gd name="T15" fmla="*/ 89 h 100"/>
                  <a:gd name="T16" fmla="*/ 32 w 32"/>
                  <a:gd name="T17" fmla="*/ 89 h 100"/>
                  <a:gd name="T18" fmla="*/ 32 w 32"/>
                  <a:gd name="T19" fmla="*/ 100 h 100"/>
                  <a:gd name="T20" fmla="*/ 0 w 32"/>
                  <a:gd name="T21" fmla="*/ 100 h 100"/>
                  <a:gd name="T22" fmla="*/ 0 w 32"/>
                  <a:gd name="T23" fmla="*/ 89 h 100"/>
                  <a:gd name="T24" fmla="*/ 0 w 32"/>
                  <a:gd name="T25" fmla="*/ 0 h 100"/>
                  <a:gd name="T26" fmla="*/ 32 w 32"/>
                  <a:gd name="T27" fmla="*/ 0 h 100"/>
                  <a:gd name="T28" fmla="*/ 32 w 32"/>
                  <a:gd name="T29" fmla="*/ 10 h 100"/>
                  <a:gd name="T30" fmla="*/ 0 w 32"/>
                  <a:gd name="T31" fmla="*/ 10 h 100"/>
                  <a:gd name="T32" fmla="*/ 0 w 32"/>
                  <a:gd name="T3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00">
                    <a:moveTo>
                      <a:pt x="10" y="95"/>
                    </a:moveTo>
                    <a:lnTo>
                      <a:pt x="10" y="49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49"/>
                    </a:lnTo>
                    <a:lnTo>
                      <a:pt x="21" y="95"/>
                    </a:lnTo>
                    <a:lnTo>
                      <a:pt x="10" y="95"/>
                    </a:lnTo>
                    <a:close/>
                    <a:moveTo>
                      <a:pt x="0" y="89"/>
                    </a:moveTo>
                    <a:lnTo>
                      <a:pt x="32" y="89"/>
                    </a:lnTo>
                    <a:lnTo>
                      <a:pt x="32" y="100"/>
                    </a:lnTo>
                    <a:lnTo>
                      <a:pt x="0" y="100"/>
                    </a:lnTo>
                    <a:lnTo>
                      <a:pt x="0" y="89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3" name="Freeform 350"/>
              <p:cNvSpPr>
                <a:spLocks noEditPoints="1"/>
              </p:cNvSpPr>
              <p:nvPr/>
            </p:nvSpPr>
            <p:spPr bwMode="auto">
              <a:xfrm>
                <a:off x="1227" y="3750"/>
                <a:ext cx="33" cy="101"/>
              </a:xfrm>
              <a:custGeom>
                <a:avLst/>
                <a:gdLst>
                  <a:gd name="T0" fmla="*/ 11 w 33"/>
                  <a:gd name="T1" fmla="*/ 95 h 101"/>
                  <a:gd name="T2" fmla="*/ 11 w 33"/>
                  <a:gd name="T3" fmla="*/ 51 h 101"/>
                  <a:gd name="T4" fmla="*/ 11 w 33"/>
                  <a:gd name="T5" fmla="*/ 6 h 101"/>
                  <a:gd name="T6" fmla="*/ 21 w 33"/>
                  <a:gd name="T7" fmla="*/ 6 h 101"/>
                  <a:gd name="T8" fmla="*/ 21 w 33"/>
                  <a:gd name="T9" fmla="*/ 51 h 101"/>
                  <a:gd name="T10" fmla="*/ 21 w 33"/>
                  <a:gd name="T11" fmla="*/ 95 h 101"/>
                  <a:gd name="T12" fmla="*/ 11 w 33"/>
                  <a:gd name="T13" fmla="*/ 95 h 101"/>
                  <a:gd name="T14" fmla="*/ 0 w 33"/>
                  <a:gd name="T15" fmla="*/ 90 h 101"/>
                  <a:gd name="T16" fmla="*/ 33 w 33"/>
                  <a:gd name="T17" fmla="*/ 90 h 101"/>
                  <a:gd name="T18" fmla="*/ 33 w 33"/>
                  <a:gd name="T19" fmla="*/ 101 h 101"/>
                  <a:gd name="T20" fmla="*/ 0 w 33"/>
                  <a:gd name="T21" fmla="*/ 101 h 101"/>
                  <a:gd name="T22" fmla="*/ 0 w 33"/>
                  <a:gd name="T23" fmla="*/ 90 h 101"/>
                  <a:gd name="T24" fmla="*/ 0 w 33"/>
                  <a:gd name="T25" fmla="*/ 0 h 101"/>
                  <a:gd name="T26" fmla="*/ 33 w 33"/>
                  <a:gd name="T27" fmla="*/ 0 h 101"/>
                  <a:gd name="T28" fmla="*/ 33 w 33"/>
                  <a:gd name="T29" fmla="*/ 11 h 101"/>
                  <a:gd name="T30" fmla="*/ 0 w 33"/>
                  <a:gd name="T31" fmla="*/ 11 h 101"/>
                  <a:gd name="T32" fmla="*/ 0 w 33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01">
                    <a:moveTo>
                      <a:pt x="11" y="95"/>
                    </a:moveTo>
                    <a:lnTo>
                      <a:pt x="11" y="51"/>
                    </a:lnTo>
                    <a:lnTo>
                      <a:pt x="11" y="6"/>
                    </a:lnTo>
                    <a:lnTo>
                      <a:pt x="21" y="6"/>
                    </a:lnTo>
                    <a:lnTo>
                      <a:pt x="21" y="51"/>
                    </a:lnTo>
                    <a:lnTo>
                      <a:pt x="21" y="95"/>
                    </a:lnTo>
                    <a:lnTo>
                      <a:pt x="11" y="95"/>
                    </a:lnTo>
                    <a:close/>
                    <a:moveTo>
                      <a:pt x="0" y="90"/>
                    </a:moveTo>
                    <a:lnTo>
                      <a:pt x="33" y="90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9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4" name="Freeform 351"/>
              <p:cNvSpPr>
                <a:spLocks noEditPoints="1"/>
              </p:cNvSpPr>
              <p:nvPr/>
            </p:nvSpPr>
            <p:spPr bwMode="auto">
              <a:xfrm>
                <a:off x="1481" y="3904"/>
                <a:ext cx="32" cy="258"/>
              </a:xfrm>
              <a:custGeom>
                <a:avLst/>
                <a:gdLst>
                  <a:gd name="T0" fmla="*/ 11 w 32"/>
                  <a:gd name="T1" fmla="*/ 253 h 258"/>
                  <a:gd name="T2" fmla="*/ 11 w 32"/>
                  <a:gd name="T3" fmla="*/ 129 h 258"/>
                  <a:gd name="T4" fmla="*/ 11 w 32"/>
                  <a:gd name="T5" fmla="*/ 5 h 258"/>
                  <a:gd name="T6" fmla="*/ 21 w 32"/>
                  <a:gd name="T7" fmla="*/ 5 h 258"/>
                  <a:gd name="T8" fmla="*/ 21 w 32"/>
                  <a:gd name="T9" fmla="*/ 129 h 258"/>
                  <a:gd name="T10" fmla="*/ 21 w 32"/>
                  <a:gd name="T11" fmla="*/ 253 h 258"/>
                  <a:gd name="T12" fmla="*/ 11 w 32"/>
                  <a:gd name="T13" fmla="*/ 253 h 258"/>
                  <a:gd name="T14" fmla="*/ 0 w 32"/>
                  <a:gd name="T15" fmla="*/ 247 h 258"/>
                  <a:gd name="T16" fmla="*/ 32 w 32"/>
                  <a:gd name="T17" fmla="*/ 247 h 258"/>
                  <a:gd name="T18" fmla="*/ 32 w 32"/>
                  <a:gd name="T19" fmla="*/ 258 h 258"/>
                  <a:gd name="T20" fmla="*/ 0 w 32"/>
                  <a:gd name="T21" fmla="*/ 258 h 258"/>
                  <a:gd name="T22" fmla="*/ 0 w 32"/>
                  <a:gd name="T23" fmla="*/ 247 h 258"/>
                  <a:gd name="T24" fmla="*/ 0 w 32"/>
                  <a:gd name="T25" fmla="*/ 0 h 258"/>
                  <a:gd name="T26" fmla="*/ 32 w 32"/>
                  <a:gd name="T27" fmla="*/ 0 h 258"/>
                  <a:gd name="T28" fmla="*/ 32 w 32"/>
                  <a:gd name="T29" fmla="*/ 10 h 258"/>
                  <a:gd name="T30" fmla="*/ 0 w 32"/>
                  <a:gd name="T31" fmla="*/ 10 h 258"/>
                  <a:gd name="T32" fmla="*/ 0 w 32"/>
                  <a:gd name="T33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8">
                    <a:moveTo>
                      <a:pt x="11" y="253"/>
                    </a:moveTo>
                    <a:lnTo>
                      <a:pt x="11" y="129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129"/>
                    </a:lnTo>
                    <a:lnTo>
                      <a:pt x="21" y="253"/>
                    </a:lnTo>
                    <a:lnTo>
                      <a:pt x="11" y="253"/>
                    </a:lnTo>
                    <a:close/>
                    <a:moveTo>
                      <a:pt x="0" y="247"/>
                    </a:moveTo>
                    <a:lnTo>
                      <a:pt x="32" y="247"/>
                    </a:lnTo>
                    <a:lnTo>
                      <a:pt x="32" y="258"/>
                    </a:lnTo>
                    <a:lnTo>
                      <a:pt x="0" y="258"/>
                    </a:lnTo>
                    <a:lnTo>
                      <a:pt x="0" y="24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5" name="Freeform 352"/>
              <p:cNvSpPr>
                <a:spLocks noEditPoints="1"/>
              </p:cNvSpPr>
              <p:nvPr/>
            </p:nvSpPr>
            <p:spPr bwMode="auto">
              <a:xfrm>
                <a:off x="1735" y="3900"/>
                <a:ext cx="32" cy="84"/>
              </a:xfrm>
              <a:custGeom>
                <a:avLst/>
                <a:gdLst>
                  <a:gd name="T0" fmla="*/ 10 w 32"/>
                  <a:gd name="T1" fmla="*/ 79 h 84"/>
                  <a:gd name="T2" fmla="*/ 10 w 32"/>
                  <a:gd name="T3" fmla="*/ 42 h 84"/>
                  <a:gd name="T4" fmla="*/ 10 w 32"/>
                  <a:gd name="T5" fmla="*/ 6 h 84"/>
                  <a:gd name="T6" fmla="*/ 21 w 32"/>
                  <a:gd name="T7" fmla="*/ 6 h 84"/>
                  <a:gd name="T8" fmla="*/ 21 w 32"/>
                  <a:gd name="T9" fmla="*/ 42 h 84"/>
                  <a:gd name="T10" fmla="*/ 21 w 32"/>
                  <a:gd name="T11" fmla="*/ 79 h 84"/>
                  <a:gd name="T12" fmla="*/ 10 w 32"/>
                  <a:gd name="T13" fmla="*/ 79 h 84"/>
                  <a:gd name="T14" fmla="*/ 0 w 32"/>
                  <a:gd name="T15" fmla="*/ 74 h 84"/>
                  <a:gd name="T16" fmla="*/ 32 w 32"/>
                  <a:gd name="T17" fmla="*/ 74 h 84"/>
                  <a:gd name="T18" fmla="*/ 32 w 32"/>
                  <a:gd name="T19" fmla="*/ 84 h 84"/>
                  <a:gd name="T20" fmla="*/ 0 w 32"/>
                  <a:gd name="T21" fmla="*/ 84 h 84"/>
                  <a:gd name="T22" fmla="*/ 0 w 32"/>
                  <a:gd name="T23" fmla="*/ 74 h 84"/>
                  <a:gd name="T24" fmla="*/ 0 w 32"/>
                  <a:gd name="T25" fmla="*/ 0 h 84"/>
                  <a:gd name="T26" fmla="*/ 32 w 32"/>
                  <a:gd name="T27" fmla="*/ 0 h 84"/>
                  <a:gd name="T28" fmla="*/ 32 w 32"/>
                  <a:gd name="T29" fmla="*/ 11 h 84"/>
                  <a:gd name="T30" fmla="*/ 0 w 32"/>
                  <a:gd name="T31" fmla="*/ 11 h 84"/>
                  <a:gd name="T32" fmla="*/ 0 w 3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84">
                    <a:moveTo>
                      <a:pt x="10" y="79"/>
                    </a:moveTo>
                    <a:lnTo>
                      <a:pt x="10" y="42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42"/>
                    </a:lnTo>
                    <a:lnTo>
                      <a:pt x="21" y="79"/>
                    </a:lnTo>
                    <a:lnTo>
                      <a:pt x="10" y="79"/>
                    </a:lnTo>
                    <a:close/>
                    <a:moveTo>
                      <a:pt x="0" y="74"/>
                    </a:moveTo>
                    <a:lnTo>
                      <a:pt x="32" y="74"/>
                    </a:lnTo>
                    <a:lnTo>
                      <a:pt x="32" y="84"/>
                    </a:lnTo>
                    <a:lnTo>
                      <a:pt x="0" y="84"/>
                    </a:lnTo>
                    <a:lnTo>
                      <a:pt x="0" y="7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6" name="Freeform 353"/>
              <p:cNvSpPr>
                <a:spLocks noEditPoints="1"/>
              </p:cNvSpPr>
              <p:nvPr/>
            </p:nvSpPr>
            <p:spPr bwMode="auto">
              <a:xfrm>
                <a:off x="1988" y="3762"/>
                <a:ext cx="33" cy="198"/>
              </a:xfrm>
              <a:custGeom>
                <a:avLst/>
                <a:gdLst>
                  <a:gd name="T0" fmla="*/ 11 w 33"/>
                  <a:gd name="T1" fmla="*/ 192 h 198"/>
                  <a:gd name="T2" fmla="*/ 11 w 33"/>
                  <a:gd name="T3" fmla="*/ 99 h 198"/>
                  <a:gd name="T4" fmla="*/ 11 w 33"/>
                  <a:gd name="T5" fmla="*/ 5 h 198"/>
                  <a:gd name="T6" fmla="*/ 21 w 33"/>
                  <a:gd name="T7" fmla="*/ 5 h 198"/>
                  <a:gd name="T8" fmla="*/ 21 w 33"/>
                  <a:gd name="T9" fmla="*/ 99 h 198"/>
                  <a:gd name="T10" fmla="*/ 21 w 33"/>
                  <a:gd name="T11" fmla="*/ 192 h 198"/>
                  <a:gd name="T12" fmla="*/ 11 w 33"/>
                  <a:gd name="T13" fmla="*/ 192 h 198"/>
                  <a:gd name="T14" fmla="*/ 0 w 33"/>
                  <a:gd name="T15" fmla="*/ 187 h 198"/>
                  <a:gd name="T16" fmla="*/ 33 w 33"/>
                  <a:gd name="T17" fmla="*/ 187 h 198"/>
                  <a:gd name="T18" fmla="*/ 33 w 33"/>
                  <a:gd name="T19" fmla="*/ 198 h 198"/>
                  <a:gd name="T20" fmla="*/ 0 w 33"/>
                  <a:gd name="T21" fmla="*/ 198 h 198"/>
                  <a:gd name="T22" fmla="*/ 0 w 33"/>
                  <a:gd name="T23" fmla="*/ 187 h 198"/>
                  <a:gd name="T24" fmla="*/ 0 w 33"/>
                  <a:gd name="T25" fmla="*/ 0 h 198"/>
                  <a:gd name="T26" fmla="*/ 33 w 33"/>
                  <a:gd name="T27" fmla="*/ 0 h 198"/>
                  <a:gd name="T28" fmla="*/ 33 w 33"/>
                  <a:gd name="T29" fmla="*/ 10 h 198"/>
                  <a:gd name="T30" fmla="*/ 0 w 33"/>
                  <a:gd name="T31" fmla="*/ 10 h 198"/>
                  <a:gd name="T32" fmla="*/ 0 w 33"/>
                  <a:gd name="T3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98">
                    <a:moveTo>
                      <a:pt x="11" y="192"/>
                    </a:moveTo>
                    <a:lnTo>
                      <a:pt x="11" y="99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99"/>
                    </a:lnTo>
                    <a:lnTo>
                      <a:pt x="21" y="192"/>
                    </a:lnTo>
                    <a:lnTo>
                      <a:pt x="11" y="192"/>
                    </a:lnTo>
                    <a:close/>
                    <a:moveTo>
                      <a:pt x="0" y="187"/>
                    </a:moveTo>
                    <a:lnTo>
                      <a:pt x="33" y="187"/>
                    </a:lnTo>
                    <a:lnTo>
                      <a:pt x="33" y="198"/>
                    </a:lnTo>
                    <a:lnTo>
                      <a:pt x="0" y="198"/>
                    </a:lnTo>
                    <a:lnTo>
                      <a:pt x="0" y="187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7" name="Freeform 354"/>
              <p:cNvSpPr>
                <a:spLocks/>
              </p:cNvSpPr>
              <p:nvPr/>
            </p:nvSpPr>
            <p:spPr bwMode="auto">
              <a:xfrm>
                <a:off x="728" y="3449"/>
                <a:ext cx="1284" cy="274"/>
              </a:xfrm>
              <a:custGeom>
                <a:avLst/>
                <a:gdLst>
                  <a:gd name="T0" fmla="*/ 88 w 11782"/>
                  <a:gd name="T1" fmla="*/ 6 h 2511"/>
                  <a:gd name="T2" fmla="*/ 2408 w 11782"/>
                  <a:gd name="T3" fmla="*/ 350 h 2511"/>
                  <a:gd name="T4" fmla="*/ 2431 w 11782"/>
                  <a:gd name="T5" fmla="*/ 358 h 2511"/>
                  <a:gd name="T6" fmla="*/ 4759 w 11782"/>
                  <a:gd name="T7" fmla="*/ 1598 h 2511"/>
                  <a:gd name="T8" fmla="*/ 4748 w 11782"/>
                  <a:gd name="T9" fmla="*/ 1593 h 2511"/>
                  <a:gd name="T10" fmla="*/ 7076 w 11782"/>
                  <a:gd name="T11" fmla="*/ 2369 h 2511"/>
                  <a:gd name="T12" fmla="*/ 7034 w 11782"/>
                  <a:gd name="T13" fmla="*/ 2368 h 2511"/>
                  <a:gd name="T14" fmla="*/ 9362 w 11782"/>
                  <a:gd name="T15" fmla="*/ 1712 h 2511"/>
                  <a:gd name="T16" fmla="*/ 9382 w 11782"/>
                  <a:gd name="T17" fmla="*/ 1709 h 2511"/>
                  <a:gd name="T18" fmla="*/ 11710 w 11782"/>
                  <a:gd name="T19" fmla="*/ 1725 h 2511"/>
                  <a:gd name="T20" fmla="*/ 11781 w 11782"/>
                  <a:gd name="T21" fmla="*/ 1798 h 2511"/>
                  <a:gd name="T22" fmla="*/ 11709 w 11782"/>
                  <a:gd name="T23" fmla="*/ 1869 h 2511"/>
                  <a:gd name="T24" fmla="*/ 9381 w 11782"/>
                  <a:gd name="T25" fmla="*/ 1853 h 2511"/>
                  <a:gd name="T26" fmla="*/ 9401 w 11782"/>
                  <a:gd name="T27" fmla="*/ 1851 h 2511"/>
                  <a:gd name="T28" fmla="*/ 7073 w 11782"/>
                  <a:gd name="T29" fmla="*/ 2507 h 2511"/>
                  <a:gd name="T30" fmla="*/ 7031 w 11782"/>
                  <a:gd name="T31" fmla="*/ 2506 h 2511"/>
                  <a:gd name="T32" fmla="*/ 4703 w 11782"/>
                  <a:gd name="T33" fmla="*/ 1730 h 2511"/>
                  <a:gd name="T34" fmla="*/ 4692 w 11782"/>
                  <a:gd name="T35" fmla="*/ 1725 h 2511"/>
                  <a:gd name="T36" fmla="*/ 2364 w 11782"/>
                  <a:gd name="T37" fmla="*/ 485 h 2511"/>
                  <a:gd name="T38" fmla="*/ 2387 w 11782"/>
                  <a:gd name="T39" fmla="*/ 493 h 2511"/>
                  <a:gd name="T40" fmla="*/ 67 w 11782"/>
                  <a:gd name="T41" fmla="*/ 149 h 2511"/>
                  <a:gd name="T42" fmla="*/ 6 w 11782"/>
                  <a:gd name="T43" fmla="*/ 67 h 2511"/>
                  <a:gd name="T44" fmla="*/ 88 w 11782"/>
                  <a:gd name="T45" fmla="*/ 6 h 2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82" h="2511">
                    <a:moveTo>
                      <a:pt x="88" y="6"/>
                    </a:moveTo>
                    <a:lnTo>
                      <a:pt x="2408" y="350"/>
                    </a:lnTo>
                    <a:cubicBezTo>
                      <a:pt x="2416" y="351"/>
                      <a:pt x="2424" y="354"/>
                      <a:pt x="2431" y="358"/>
                    </a:cubicBezTo>
                    <a:lnTo>
                      <a:pt x="4759" y="1598"/>
                    </a:lnTo>
                    <a:lnTo>
                      <a:pt x="4748" y="1593"/>
                    </a:lnTo>
                    <a:lnTo>
                      <a:pt x="7076" y="2369"/>
                    </a:lnTo>
                    <a:lnTo>
                      <a:pt x="7034" y="2368"/>
                    </a:lnTo>
                    <a:lnTo>
                      <a:pt x="9362" y="1712"/>
                    </a:lnTo>
                    <a:cubicBezTo>
                      <a:pt x="9368" y="1710"/>
                      <a:pt x="9375" y="1709"/>
                      <a:pt x="9382" y="1709"/>
                    </a:cubicBezTo>
                    <a:lnTo>
                      <a:pt x="11710" y="1725"/>
                    </a:lnTo>
                    <a:cubicBezTo>
                      <a:pt x="11750" y="1726"/>
                      <a:pt x="11782" y="1758"/>
                      <a:pt x="11781" y="1798"/>
                    </a:cubicBezTo>
                    <a:cubicBezTo>
                      <a:pt x="11781" y="1838"/>
                      <a:pt x="11749" y="1870"/>
                      <a:pt x="11709" y="1869"/>
                    </a:cubicBezTo>
                    <a:lnTo>
                      <a:pt x="9381" y="1853"/>
                    </a:lnTo>
                    <a:lnTo>
                      <a:pt x="9401" y="1851"/>
                    </a:lnTo>
                    <a:lnTo>
                      <a:pt x="7073" y="2507"/>
                    </a:lnTo>
                    <a:cubicBezTo>
                      <a:pt x="7059" y="2511"/>
                      <a:pt x="7044" y="2510"/>
                      <a:pt x="7031" y="2506"/>
                    </a:cubicBezTo>
                    <a:lnTo>
                      <a:pt x="4703" y="1730"/>
                    </a:lnTo>
                    <a:cubicBezTo>
                      <a:pt x="4699" y="1729"/>
                      <a:pt x="4695" y="1727"/>
                      <a:pt x="4692" y="1725"/>
                    </a:cubicBezTo>
                    <a:lnTo>
                      <a:pt x="2364" y="485"/>
                    </a:lnTo>
                    <a:lnTo>
                      <a:pt x="2387" y="493"/>
                    </a:lnTo>
                    <a:lnTo>
                      <a:pt x="67" y="149"/>
                    </a:lnTo>
                    <a:cubicBezTo>
                      <a:pt x="28" y="143"/>
                      <a:pt x="0" y="106"/>
                      <a:pt x="6" y="67"/>
                    </a:cubicBezTo>
                    <a:cubicBezTo>
                      <a:pt x="12" y="28"/>
                      <a:pt x="49" y="0"/>
                      <a:pt x="88" y="6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8" name="Oval 355"/>
              <p:cNvSpPr>
                <a:spLocks noChangeArrowheads="1"/>
              </p:cNvSpPr>
              <p:nvPr/>
            </p:nvSpPr>
            <p:spPr bwMode="auto">
              <a:xfrm>
                <a:off x="718" y="3438"/>
                <a:ext cx="36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49" name="Oval 356"/>
              <p:cNvSpPr>
                <a:spLocks noChangeArrowheads="1"/>
              </p:cNvSpPr>
              <p:nvPr/>
            </p:nvSpPr>
            <p:spPr bwMode="auto">
              <a:xfrm>
                <a:off x="717" y="3438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0" name="Oval 357"/>
              <p:cNvSpPr>
                <a:spLocks noChangeArrowheads="1"/>
              </p:cNvSpPr>
              <p:nvPr/>
            </p:nvSpPr>
            <p:spPr bwMode="auto">
              <a:xfrm>
                <a:off x="971" y="3477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1" name="Oval 358"/>
              <p:cNvSpPr>
                <a:spLocks noChangeArrowheads="1"/>
              </p:cNvSpPr>
              <p:nvPr/>
            </p:nvSpPr>
            <p:spPr bwMode="auto">
              <a:xfrm>
                <a:off x="971" y="3477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2" name="Oval 359"/>
              <p:cNvSpPr>
                <a:spLocks noChangeArrowheads="1"/>
              </p:cNvSpPr>
              <p:nvPr/>
            </p:nvSpPr>
            <p:spPr bwMode="auto">
              <a:xfrm>
                <a:off x="1225" y="3611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3" name="Oval 360"/>
              <p:cNvSpPr>
                <a:spLocks noChangeArrowheads="1"/>
              </p:cNvSpPr>
              <p:nvPr/>
            </p:nvSpPr>
            <p:spPr bwMode="auto">
              <a:xfrm>
                <a:off x="1225" y="3611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4" name="Oval 361"/>
              <p:cNvSpPr>
                <a:spLocks noChangeArrowheads="1"/>
              </p:cNvSpPr>
              <p:nvPr/>
            </p:nvSpPr>
            <p:spPr bwMode="auto">
              <a:xfrm>
                <a:off x="1479" y="3696"/>
                <a:ext cx="36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5" name="Oval 362"/>
              <p:cNvSpPr>
                <a:spLocks noChangeArrowheads="1"/>
              </p:cNvSpPr>
              <p:nvPr/>
            </p:nvSpPr>
            <p:spPr bwMode="auto">
              <a:xfrm>
                <a:off x="1479" y="3695"/>
                <a:ext cx="36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6" name="Oval 363"/>
              <p:cNvSpPr>
                <a:spLocks noChangeArrowheads="1"/>
              </p:cNvSpPr>
              <p:nvPr/>
            </p:nvSpPr>
            <p:spPr bwMode="auto">
              <a:xfrm>
                <a:off x="1732" y="3624"/>
                <a:ext cx="37" cy="37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7" name="Oval 364"/>
              <p:cNvSpPr>
                <a:spLocks noChangeArrowheads="1"/>
              </p:cNvSpPr>
              <p:nvPr/>
            </p:nvSpPr>
            <p:spPr bwMode="auto">
              <a:xfrm>
                <a:off x="1732" y="3624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8" name="Oval 365"/>
              <p:cNvSpPr>
                <a:spLocks noChangeArrowheads="1"/>
              </p:cNvSpPr>
              <p:nvPr/>
            </p:nvSpPr>
            <p:spPr bwMode="auto">
              <a:xfrm>
                <a:off x="1986" y="3626"/>
                <a:ext cx="37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59" name="Oval 366"/>
              <p:cNvSpPr>
                <a:spLocks noChangeArrowheads="1"/>
              </p:cNvSpPr>
              <p:nvPr/>
            </p:nvSpPr>
            <p:spPr bwMode="auto">
              <a:xfrm>
                <a:off x="1986" y="3626"/>
                <a:ext cx="37" cy="36"/>
              </a:xfrm>
              <a:prstGeom prst="ellipse">
                <a:avLst/>
              </a:prstGeom>
              <a:noFill/>
              <a:ln w="7938" cap="flat">
                <a:solidFill>
                  <a:srgbClr val="4F81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0" name="Freeform 367"/>
              <p:cNvSpPr>
                <a:spLocks/>
              </p:cNvSpPr>
              <p:nvPr/>
            </p:nvSpPr>
            <p:spPr bwMode="auto">
              <a:xfrm>
                <a:off x="728" y="3449"/>
                <a:ext cx="1285" cy="592"/>
              </a:xfrm>
              <a:custGeom>
                <a:avLst/>
                <a:gdLst>
                  <a:gd name="T0" fmla="*/ 61 w 5897"/>
                  <a:gd name="T1" fmla="*/ 11 h 2719"/>
                  <a:gd name="T2" fmla="*/ 1221 w 5897"/>
                  <a:gd name="T3" fmla="*/ 831 h 2719"/>
                  <a:gd name="T4" fmla="*/ 2384 w 5897"/>
                  <a:gd name="T5" fmla="*/ 1586 h 2719"/>
                  <a:gd name="T6" fmla="*/ 2389 w 5897"/>
                  <a:gd name="T7" fmla="*/ 1590 h 2719"/>
                  <a:gd name="T8" fmla="*/ 3553 w 5897"/>
                  <a:gd name="T9" fmla="*/ 2654 h 2719"/>
                  <a:gd name="T10" fmla="*/ 3516 w 5897"/>
                  <a:gd name="T11" fmla="*/ 2647 h 2719"/>
                  <a:gd name="T12" fmla="*/ 4680 w 5897"/>
                  <a:gd name="T13" fmla="*/ 2231 h 2719"/>
                  <a:gd name="T14" fmla="*/ 5846 w 5897"/>
                  <a:gd name="T15" fmla="*/ 1858 h 2719"/>
                  <a:gd name="T16" fmla="*/ 5891 w 5897"/>
                  <a:gd name="T17" fmla="*/ 1882 h 2719"/>
                  <a:gd name="T18" fmla="*/ 5867 w 5897"/>
                  <a:gd name="T19" fmla="*/ 1927 h 2719"/>
                  <a:gd name="T20" fmla="*/ 4705 w 5897"/>
                  <a:gd name="T21" fmla="*/ 2298 h 2719"/>
                  <a:gd name="T22" fmla="*/ 3541 w 5897"/>
                  <a:gd name="T23" fmla="*/ 2714 h 2719"/>
                  <a:gd name="T24" fmla="*/ 3504 w 5897"/>
                  <a:gd name="T25" fmla="*/ 2707 h 2719"/>
                  <a:gd name="T26" fmla="*/ 2340 w 5897"/>
                  <a:gd name="T27" fmla="*/ 1643 h 2719"/>
                  <a:gd name="T28" fmla="*/ 2345 w 5897"/>
                  <a:gd name="T29" fmla="*/ 1647 h 2719"/>
                  <a:gd name="T30" fmla="*/ 1180 w 5897"/>
                  <a:gd name="T31" fmla="*/ 890 h 2719"/>
                  <a:gd name="T32" fmla="*/ 20 w 5897"/>
                  <a:gd name="T33" fmla="*/ 70 h 2719"/>
                  <a:gd name="T34" fmla="*/ 11 w 5897"/>
                  <a:gd name="T35" fmla="*/ 20 h 2719"/>
                  <a:gd name="T36" fmla="*/ 61 w 5897"/>
                  <a:gd name="T37" fmla="*/ 11 h 2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897" h="2719">
                    <a:moveTo>
                      <a:pt x="61" y="11"/>
                    </a:moveTo>
                    <a:lnTo>
                      <a:pt x="1221" y="831"/>
                    </a:lnTo>
                    <a:lnTo>
                      <a:pt x="2384" y="1586"/>
                    </a:lnTo>
                    <a:cubicBezTo>
                      <a:pt x="2386" y="1587"/>
                      <a:pt x="2387" y="1589"/>
                      <a:pt x="2389" y="1590"/>
                    </a:cubicBezTo>
                    <a:lnTo>
                      <a:pt x="3553" y="2654"/>
                    </a:lnTo>
                    <a:lnTo>
                      <a:pt x="3516" y="2647"/>
                    </a:lnTo>
                    <a:lnTo>
                      <a:pt x="4680" y="2231"/>
                    </a:lnTo>
                    <a:lnTo>
                      <a:pt x="5846" y="1858"/>
                    </a:lnTo>
                    <a:cubicBezTo>
                      <a:pt x="5864" y="1852"/>
                      <a:pt x="5885" y="1863"/>
                      <a:pt x="5891" y="1882"/>
                    </a:cubicBezTo>
                    <a:cubicBezTo>
                      <a:pt x="5897" y="1900"/>
                      <a:pt x="5886" y="1921"/>
                      <a:pt x="5867" y="1927"/>
                    </a:cubicBezTo>
                    <a:lnTo>
                      <a:pt x="4705" y="2298"/>
                    </a:lnTo>
                    <a:lnTo>
                      <a:pt x="3541" y="2714"/>
                    </a:lnTo>
                    <a:cubicBezTo>
                      <a:pt x="3528" y="2719"/>
                      <a:pt x="3514" y="2716"/>
                      <a:pt x="3504" y="2707"/>
                    </a:cubicBezTo>
                    <a:lnTo>
                      <a:pt x="2340" y="1643"/>
                    </a:lnTo>
                    <a:lnTo>
                      <a:pt x="2345" y="1647"/>
                    </a:lnTo>
                    <a:lnTo>
                      <a:pt x="1180" y="890"/>
                    </a:lnTo>
                    <a:lnTo>
                      <a:pt x="20" y="70"/>
                    </a:lnTo>
                    <a:cubicBezTo>
                      <a:pt x="3" y="58"/>
                      <a:pt x="0" y="36"/>
                      <a:pt x="11" y="20"/>
                    </a:cubicBezTo>
                    <a:cubicBezTo>
                      <a:pt x="23" y="3"/>
                      <a:pt x="45" y="0"/>
                      <a:pt x="61" y="11"/>
                    </a:cubicBezTo>
                    <a:close/>
                  </a:path>
                </a:pathLst>
              </a:custGeom>
              <a:solidFill>
                <a:srgbClr val="C0504D"/>
              </a:solidFill>
              <a:ln w="1588" cap="flat">
                <a:solidFill>
                  <a:srgbClr val="C0504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1" name="Oval 368"/>
              <p:cNvSpPr>
                <a:spLocks noChangeArrowheads="1"/>
              </p:cNvSpPr>
              <p:nvPr/>
            </p:nvSpPr>
            <p:spPr bwMode="auto">
              <a:xfrm>
                <a:off x="718" y="3438"/>
                <a:ext cx="36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2" name="Oval 369"/>
              <p:cNvSpPr>
                <a:spLocks noChangeArrowheads="1"/>
              </p:cNvSpPr>
              <p:nvPr/>
            </p:nvSpPr>
            <p:spPr bwMode="auto">
              <a:xfrm>
                <a:off x="717" y="3438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3" name="Oval 370"/>
              <p:cNvSpPr>
                <a:spLocks noChangeArrowheads="1"/>
              </p:cNvSpPr>
              <p:nvPr/>
            </p:nvSpPr>
            <p:spPr bwMode="auto">
              <a:xfrm>
                <a:off x="971" y="3618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4" name="Oval 371"/>
              <p:cNvSpPr>
                <a:spLocks noChangeArrowheads="1"/>
              </p:cNvSpPr>
              <p:nvPr/>
            </p:nvSpPr>
            <p:spPr bwMode="auto">
              <a:xfrm>
                <a:off x="971" y="3618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5" name="Oval 372"/>
              <p:cNvSpPr>
                <a:spLocks noChangeArrowheads="1"/>
              </p:cNvSpPr>
              <p:nvPr/>
            </p:nvSpPr>
            <p:spPr bwMode="auto">
              <a:xfrm>
                <a:off x="1225" y="3782"/>
                <a:ext cx="37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6" name="Oval 373"/>
              <p:cNvSpPr>
                <a:spLocks noChangeArrowheads="1"/>
              </p:cNvSpPr>
              <p:nvPr/>
            </p:nvSpPr>
            <p:spPr bwMode="auto">
              <a:xfrm>
                <a:off x="1225" y="3782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7" name="Oval 374"/>
              <p:cNvSpPr>
                <a:spLocks noChangeArrowheads="1"/>
              </p:cNvSpPr>
              <p:nvPr/>
            </p:nvSpPr>
            <p:spPr bwMode="auto">
              <a:xfrm>
                <a:off x="1479" y="4015"/>
                <a:ext cx="36" cy="36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8" name="Oval 375"/>
              <p:cNvSpPr>
                <a:spLocks noChangeArrowheads="1"/>
              </p:cNvSpPr>
              <p:nvPr/>
            </p:nvSpPr>
            <p:spPr bwMode="auto">
              <a:xfrm>
                <a:off x="1479" y="4015"/>
                <a:ext cx="36" cy="36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69" name="Oval 376"/>
              <p:cNvSpPr>
                <a:spLocks noChangeArrowheads="1"/>
              </p:cNvSpPr>
              <p:nvPr/>
            </p:nvSpPr>
            <p:spPr bwMode="auto">
              <a:xfrm>
                <a:off x="1732" y="3923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70" name="Oval 377"/>
              <p:cNvSpPr>
                <a:spLocks noChangeArrowheads="1"/>
              </p:cNvSpPr>
              <p:nvPr/>
            </p:nvSpPr>
            <p:spPr bwMode="auto">
              <a:xfrm>
                <a:off x="1732" y="3923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71" name="Oval 378"/>
              <p:cNvSpPr>
                <a:spLocks noChangeArrowheads="1"/>
              </p:cNvSpPr>
              <p:nvPr/>
            </p:nvSpPr>
            <p:spPr bwMode="auto">
              <a:xfrm>
                <a:off x="1986" y="3842"/>
                <a:ext cx="37" cy="37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72" name="Oval 379"/>
              <p:cNvSpPr>
                <a:spLocks noChangeArrowheads="1"/>
              </p:cNvSpPr>
              <p:nvPr/>
            </p:nvSpPr>
            <p:spPr bwMode="auto">
              <a:xfrm>
                <a:off x="1986" y="3842"/>
                <a:ext cx="37" cy="37"/>
              </a:xfrm>
              <a:prstGeom prst="ellipse">
                <a:avLst/>
              </a:prstGeom>
              <a:noFill/>
              <a:ln w="7938" cap="flat">
                <a:solidFill>
                  <a:srgbClr val="C0504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73" name="Rectangle 380"/>
              <p:cNvSpPr>
                <a:spLocks noChangeArrowheads="1"/>
              </p:cNvSpPr>
              <p:nvPr/>
            </p:nvSpPr>
            <p:spPr bwMode="auto">
              <a:xfrm>
                <a:off x="409" y="4197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4" name="Rectangle 381"/>
              <p:cNvSpPr>
                <a:spLocks noChangeArrowheads="1"/>
              </p:cNvSpPr>
              <p:nvPr/>
            </p:nvSpPr>
            <p:spPr bwMode="auto">
              <a:xfrm>
                <a:off x="458" y="3999"/>
                <a:ext cx="7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-9</a:t>
                </a:r>
                <a:endParaRPr kumimoji="0" lang="en-US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5" name="Rectangle 382"/>
              <p:cNvSpPr>
                <a:spLocks noChangeArrowheads="1"/>
              </p:cNvSpPr>
              <p:nvPr/>
            </p:nvSpPr>
            <p:spPr bwMode="auto">
              <a:xfrm>
                <a:off x="458" y="3800"/>
                <a:ext cx="7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-6</a:t>
                </a:r>
                <a:endParaRPr kumimoji="0" lang="en-US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6" name="Rectangle 383"/>
              <p:cNvSpPr>
                <a:spLocks noChangeArrowheads="1"/>
              </p:cNvSpPr>
              <p:nvPr/>
            </p:nvSpPr>
            <p:spPr bwMode="auto">
              <a:xfrm>
                <a:off x="458" y="3603"/>
                <a:ext cx="7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-3</a:t>
                </a:r>
                <a:endParaRPr kumimoji="0" lang="en-US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7" name="Rectangle 384"/>
              <p:cNvSpPr>
                <a:spLocks noChangeArrowheads="1"/>
              </p:cNvSpPr>
              <p:nvPr/>
            </p:nvSpPr>
            <p:spPr bwMode="auto">
              <a:xfrm>
                <a:off x="497" y="3450"/>
                <a:ext cx="8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8" name="Rectangle 385"/>
              <p:cNvSpPr>
                <a:spLocks noChangeArrowheads="1"/>
              </p:cNvSpPr>
              <p:nvPr/>
            </p:nvSpPr>
            <p:spPr bwMode="auto">
              <a:xfrm>
                <a:off x="693" y="4051"/>
                <a:ext cx="532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he-IL" altLang="he-IL" sz="1500" b="1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THyPRP</a:t>
                </a:r>
                <a:endParaRPr kumimoji="0" lang="he-IL" altLang="he-IL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9" name="Freeform 386"/>
              <p:cNvSpPr>
                <a:spLocks noEditPoints="1"/>
              </p:cNvSpPr>
              <p:nvPr/>
            </p:nvSpPr>
            <p:spPr bwMode="auto">
              <a:xfrm>
                <a:off x="2491" y="3611"/>
                <a:ext cx="1523" cy="638"/>
              </a:xfrm>
              <a:custGeom>
                <a:avLst/>
                <a:gdLst>
                  <a:gd name="T0" fmla="*/ 0 w 1523"/>
                  <a:gd name="T1" fmla="*/ 633 h 638"/>
                  <a:gd name="T2" fmla="*/ 1523 w 1523"/>
                  <a:gd name="T3" fmla="*/ 633 h 638"/>
                  <a:gd name="T4" fmla="*/ 1523 w 1523"/>
                  <a:gd name="T5" fmla="*/ 638 h 638"/>
                  <a:gd name="T6" fmla="*/ 0 w 1523"/>
                  <a:gd name="T7" fmla="*/ 638 h 638"/>
                  <a:gd name="T8" fmla="*/ 0 w 1523"/>
                  <a:gd name="T9" fmla="*/ 633 h 638"/>
                  <a:gd name="T10" fmla="*/ 0 w 1523"/>
                  <a:gd name="T11" fmla="*/ 474 h 638"/>
                  <a:gd name="T12" fmla="*/ 1523 w 1523"/>
                  <a:gd name="T13" fmla="*/ 474 h 638"/>
                  <a:gd name="T14" fmla="*/ 1523 w 1523"/>
                  <a:gd name="T15" fmla="*/ 479 h 638"/>
                  <a:gd name="T16" fmla="*/ 0 w 1523"/>
                  <a:gd name="T17" fmla="*/ 479 h 638"/>
                  <a:gd name="T18" fmla="*/ 0 w 1523"/>
                  <a:gd name="T19" fmla="*/ 474 h 638"/>
                  <a:gd name="T20" fmla="*/ 0 w 1523"/>
                  <a:gd name="T21" fmla="*/ 316 h 638"/>
                  <a:gd name="T22" fmla="*/ 1523 w 1523"/>
                  <a:gd name="T23" fmla="*/ 316 h 638"/>
                  <a:gd name="T24" fmla="*/ 1523 w 1523"/>
                  <a:gd name="T25" fmla="*/ 322 h 638"/>
                  <a:gd name="T26" fmla="*/ 0 w 1523"/>
                  <a:gd name="T27" fmla="*/ 322 h 638"/>
                  <a:gd name="T28" fmla="*/ 0 w 1523"/>
                  <a:gd name="T29" fmla="*/ 316 h 638"/>
                  <a:gd name="T30" fmla="*/ 0 w 1523"/>
                  <a:gd name="T31" fmla="*/ 158 h 638"/>
                  <a:gd name="T32" fmla="*/ 1523 w 1523"/>
                  <a:gd name="T33" fmla="*/ 158 h 638"/>
                  <a:gd name="T34" fmla="*/ 1523 w 1523"/>
                  <a:gd name="T35" fmla="*/ 163 h 638"/>
                  <a:gd name="T36" fmla="*/ 0 w 1523"/>
                  <a:gd name="T37" fmla="*/ 163 h 638"/>
                  <a:gd name="T38" fmla="*/ 0 w 1523"/>
                  <a:gd name="T39" fmla="*/ 158 h 638"/>
                  <a:gd name="T40" fmla="*/ 0 w 1523"/>
                  <a:gd name="T41" fmla="*/ 0 h 638"/>
                  <a:gd name="T42" fmla="*/ 1523 w 1523"/>
                  <a:gd name="T43" fmla="*/ 0 h 638"/>
                  <a:gd name="T44" fmla="*/ 1523 w 1523"/>
                  <a:gd name="T45" fmla="*/ 5 h 638"/>
                  <a:gd name="T46" fmla="*/ 0 w 1523"/>
                  <a:gd name="T47" fmla="*/ 5 h 638"/>
                  <a:gd name="T48" fmla="*/ 0 w 1523"/>
                  <a:gd name="T49" fmla="*/ 0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3" h="638">
                    <a:moveTo>
                      <a:pt x="0" y="633"/>
                    </a:moveTo>
                    <a:lnTo>
                      <a:pt x="1523" y="633"/>
                    </a:lnTo>
                    <a:lnTo>
                      <a:pt x="1523" y="638"/>
                    </a:lnTo>
                    <a:lnTo>
                      <a:pt x="0" y="638"/>
                    </a:lnTo>
                    <a:lnTo>
                      <a:pt x="0" y="633"/>
                    </a:lnTo>
                    <a:close/>
                    <a:moveTo>
                      <a:pt x="0" y="474"/>
                    </a:moveTo>
                    <a:lnTo>
                      <a:pt x="1523" y="474"/>
                    </a:lnTo>
                    <a:lnTo>
                      <a:pt x="1523" y="479"/>
                    </a:lnTo>
                    <a:lnTo>
                      <a:pt x="0" y="479"/>
                    </a:lnTo>
                    <a:lnTo>
                      <a:pt x="0" y="474"/>
                    </a:lnTo>
                    <a:close/>
                    <a:moveTo>
                      <a:pt x="0" y="316"/>
                    </a:moveTo>
                    <a:lnTo>
                      <a:pt x="1523" y="316"/>
                    </a:lnTo>
                    <a:lnTo>
                      <a:pt x="1523" y="322"/>
                    </a:lnTo>
                    <a:lnTo>
                      <a:pt x="0" y="322"/>
                    </a:lnTo>
                    <a:lnTo>
                      <a:pt x="0" y="316"/>
                    </a:lnTo>
                    <a:close/>
                    <a:moveTo>
                      <a:pt x="0" y="158"/>
                    </a:moveTo>
                    <a:lnTo>
                      <a:pt x="1523" y="158"/>
                    </a:lnTo>
                    <a:lnTo>
                      <a:pt x="1523" y="163"/>
                    </a:lnTo>
                    <a:lnTo>
                      <a:pt x="0" y="163"/>
                    </a:lnTo>
                    <a:lnTo>
                      <a:pt x="0" y="158"/>
                    </a:lnTo>
                    <a:close/>
                    <a:moveTo>
                      <a:pt x="0" y="0"/>
                    </a:moveTo>
                    <a:lnTo>
                      <a:pt x="1523" y="0"/>
                    </a:lnTo>
                    <a:lnTo>
                      <a:pt x="152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588" cap="flat">
                <a:solidFill>
                  <a:srgbClr val="D9D9D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0" name="Freeform 387"/>
              <p:cNvSpPr>
                <a:spLocks noEditPoints="1"/>
              </p:cNvSpPr>
              <p:nvPr/>
            </p:nvSpPr>
            <p:spPr bwMode="auto">
              <a:xfrm>
                <a:off x="2485" y="3450"/>
                <a:ext cx="1534" cy="802"/>
              </a:xfrm>
              <a:custGeom>
                <a:avLst/>
                <a:gdLst>
                  <a:gd name="T0" fmla="*/ 0 w 7036"/>
                  <a:gd name="T1" fmla="*/ 24 h 3680"/>
                  <a:gd name="T2" fmla="*/ 24 w 7036"/>
                  <a:gd name="T3" fmla="*/ 0 h 3680"/>
                  <a:gd name="T4" fmla="*/ 7012 w 7036"/>
                  <a:gd name="T5" fmla="*/ 0 h 3680"/>
                  <a:gd name="T6" fmla="*/ 7036 w 7036"/>
                  <a:gd name="T7" fmla="*/ 24 h 3680"/>
                  <a:gd name="T8" fmla="*/ 7036 w 7036"/>
                  <a:gd name="T9" fmla="*/ 3656 h 3680"/>
                  <a:gd name="T10" fmla="*/ 7012 w 7036"/>
                  <a:gd name="T11" fmla="*/ 3680 h 3680"/>
                  <a:gd name="T12" fmla="*/ 24 w 7036"/>
                  <a:gd name="T13" fmla="*/ 3680 h 3680"/>
                  <a:gd name="T14" fmla="*/ 0 w 7036"/>
                  <a:gd name="T15" fmla="*/ 3656 h 3680"/>
                  <a:gd name="T16" fmla="*/ 0 w 7036"/>
                  <a:gd name="T17" fmla="*/ 24 h 3680"/>
                  <a:gd name="T18" fmla="*/ 48 w 7036"/>
                  <a:gd name="T19" fmla="*/ 3656 h 3680"/>
                  <a:gd name="T20" fmla="*/ 24 w 7036"/>
                  <a:gd name="T21" fmla="*/ 3632 h 3680"/>
                  <a:gd name="T22" fmla="*/ 7012 w 7036"/>
                  <a:gd name="T23" fmla="*/ 3632 h 3680"/>
                  <a:gd name="T24" fmla="*/ 6988 w 7036"/>
                  <a:gd name="T25" fmla="*/ 3656 h 3680"/>
                  <a:gd name="T26" fmla="*/ 6988 w 7036"/>
                  <a:gd name="T27" fmla="*/ 24 h 3680"/>
                  <a:gd name="T28" fmla="*/ 7012 w 7036"/>
                  <a:gd name="T29" fmla="*/ 48 h 3680"/>
                  <a:gd name="T30" fmla="*/ 24 w 7036"/>
                  <a:gd name="T31" fmla="*/ 48 h 3680"/>
                  <a:gd name="T32" fmla="*/ 48 w 7036"/>
                  <a:gd name="T33" fmla="*/ 24 h 3680"/>
                  <a:gd name="T34" fmla="*/ 48 w 7036"/>
                  <a:gd name="T35" fmla="*/ 3656 h 3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36" h="368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7012" y="0"/>
                    </a:lnTo>
                    <a:cubicBezTo>
                      <a:pt x="7026" y="0"/>
                      <a:pt x="7036" y="11"/>
                      <a:pt x="7036" y="24"/>
                    </a:cubicBezTo>
                    <a:lnTo>
                      <a:pt x="7036" y="3656"/>
                    </a:lnTo>
                    <a:cubicBezTo>
                      <a:pt x="7036" y="3670"/>
                      <a:pt x="7026" y="3680"/>
                      <a:pt x="7012" y="3680"/>
                    </a:cubicBezTo>
                    <a:lnTo>
                      <a:pt x="24" y="3680"/>
                    </a:lnTo>
                    <a:cubicBezTo>
                      <a:pt x="11" y="3680"/>
                      <a:pt x="0" y="3670"/>
                      <a:pt x="0" y="3656"/>
                    </a:cubicBezTo>
                    <a:lnTo>
                      <a:pt x="0" y="24"/>
                    </a:lnTo>
                    <a:close/>
                    <a:moveTo>
                      <a:pt x="48" y="3656"/>
                    </a:moveTo>
                    <a:lnTo>
                      <a:pt x="24" y="3632"/>
                    </a:lnTo>
                    <a:lnTo>
                      <a:pt x="7012" y="3632"/>
                    </a:lnTo>
                    <a:lnTo>
                      <a:pt x="6988" y="3656"/>
                    </a:lnTo>
                    <a:lnTo>
                      <a:pt x="6988" y="24"/>
                    </a:lnTo>
                    <a:lnTo>
                      <a:pt x="7012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3656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1" name="Rectangle 388"/>
              <p:cNvSpPr>
                <a:spLocks noChangeArrowheads="1"/>
              </p:cNvSpPr>
              <p:nvPr/>
            </p:nvSpPr>
            <p:spPr bwMode="auto">
              <a:xfrm>
                <a:off x="2485" y="3455"/>
                <a:ext cx="12" cy="791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2" name="Freeform 389"/>
              <p:cNvSpPr>
                <a:spLocks noEditPoints="1"/>
              </p:cNvSpPr>
              <p:nvPr/>
            </p:nvSpPr>
            <p:spPr bwMode="auto">
              <a:xfrm>
                <a:off x="2491" y="3449"/>
                <a:ext cx="26" cy="804"/>
              </a:xfrm>
              <a:custGeom>
                <a:avLst/>
                <a:gdLst>
                  <a:gd name="T0" fmla="*/ 0 w 26"/>
                  <a:gd name="T1" fmla="*/ 791 h 804"/>
                  <a:gd name="T2" fmla="*/ 26 w 26"/>
                  <a:gd name="T3" fmla="*/ 791 h 804"/>
                  <a:gd name="T4" fmla="*/ 26 w 26"/>
                  <a:gd name="T5" fmla="*/ 804 h 804"/>
                  <a:gd name="T6" fmla="*/ 0 w 26"/>
                  <a:gd name="T7" fmla="*/ 804 h 804"/>
                  <a:gd name="T8" fmla="*/ 0 w 26"/>
                  <a:gd name="T9" fmla="*/ 791 h 804"/>
                  <a:gd name="T10" fmla="*/ 0 w 26"/>
                  <a:gd name="T11" fmla="*/ 633 h 804"/>
                  <a:gd name="T12" fmla="*/ 26 w 26"/>
                  <a:gd name="T13" fmla="*/ 633 h 804"/>
                  <a:gd name="T14" fmla="*/ 26 w 26"/>
                  <a:gd name="T15" fmla="*/ 645 h 804"/>
                  <a:gd name="T16" fmla="*/ 0 w 26"/>
                  <a:gd name="T17" fmla="*/ 645 h 804"/>
                  <a:gd name="T18" fmla="*/ 0 w 26"/>
                  <a:gd name="T19" fmla="*/ 633 h 804"/>
                  <a:gd name="T20" fmla="*/ 0 w 26"/>
                  <a:gd name="T21" fmla="*/ 475 h 804"/>
                  <a:gd name="T22" fmla="*/ 26 w 26"/>
                  <a:gd name="T23" fmla="*/ 475 h 804"/>
                  <a:gd name="T24" fmla="*/ 26 w 26"/>
                  <a:gd name="T25" fmla="*/ 487 h 804"/>
                  <a:gd name="T26" fmla="*/ 0 w 26"/>
                  <a:gd name="T27" fmla="*/ 487 h 804"/>
                  <a:gd name="T28" fmla="*/ 0 w 26"/>
                  <a:gd name="T29" fmla="*/ 475 h 804"/>
                  <a:gd name="T30" fmla="*/ 0 w 26"/>
                  <a:gd name="T31" fmla="*/ 316 h 804"/>
                  <a:gd name="T32" fmla="*/ 26 w 26"/>
                  <a:gd name="T33" fmla="*/ 316 h 804"/>
                  <a:gd name="T34" fmla="*/ 26 w 26"/>
                  <a:gd name="T35" fmla="*/ 328 h 804"/>
                  <a:gd name="T36" fmla="*/ 0 w 26"/>
                  <a:gd name="T37" fmla="*/ 328 h 804"/>
                  <a:gd name="T38" fmla="*/ 0 w 26"/>
                  <a:gd name="T39" fmla="*/ 316 h 804"/>
                  <a:gd name="T40" fmla="*/ 0 w 26"/>
                  <a:gd name="T41" fmla="*/ 158 h 804"/>
                  <a:gd name="T42" fmla="*/ 26 w 26"/>
                  <a:gd name="T43" fmla="*/ 158 h 804"/>
                  <a:gd name="T44" fmla="*/ 26 w 26"/>
                  <a:gd name="T45" fmla="*/ 171 h 804"/>
                  <a:gd name="T46" fmla="*/ 0 w 26"/>
                  <a:gd name="T47" fmla="*/ 171 h 804"/>
                  <a:gd name="T48" fmla="*/ 0 w 26"/>
                  <a:gd name="T49" fmla="*/ 158 h 804"/>
                  <a:gd name="T50" fmla="*/ 0 w 26"/>
                  <a:gd name="T51" fmla="*/ 0 h 804"/>
                  <a:gd name="T52" fmla="*/ 26 w 26"/>
                  <a:gd name="T53" fmla="*/ 0 h 804"/>
                  <a:gd name="T54" fmla="*/ 26 w 26"/>
                  <a:gd name="T55" fmla="*/ 12 h 804"/>
                  <a:gd name="T56" fmla="*/ 0 w 26"/>
                  <a:gd name="T57" fmla="*/ 12 h 804"/>
                  <a:gd name="T58" fmla="*/ 0 w 26"/>
                  <a:gd name="T59" fmla="*/ 0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804">
                    <a:moveTo>
                      <a:pt x="0" y="791"/>
                    </a:moveTo>
                    <a:lnTo>
                      <a:pt x="26" y="791"/>
                    </a:lnTo>
                    <a:lnTo>
                      <a:pt x="26" y="804"/>
                    </a:lnTo>
                    <a:lnTo>
                      <a:pt x="0" y="804"/>
                    </a:lnTo>
                    <a:lnTo>
                      <a:pt x="0" y="791"/>
                    </a:lnTo>
                    <a:close/>
                    <a:moveTo>
                      <a:pt x="0" y="633"/>
                    </a:moveTo>
                    <a:lnTo>
                      <a:pt x="26" y="633"/>
                    </a:lnTo>
                    <a:lnTo>
                      <a:pt x="26" y="645"/>
                    </a:lnTo>
                    <a:lnTo>
                      <a:pt x="0" y="645"/>
                    </a:lnTo>
                    <a:lnTo>
                      <a:pt x="0" y="633"/>
                    </a:lnTo>
                    <a:close/>
                    <a:moveTo>
                      <a:pt x="0" y="475"/>
                    </a:moveTo>
                    <a:lnTo>
                      <a:pt x="26" y="475"/>
                    </a:lnTo>
                    <a:lnTo>
                      <a:pt x="26" y="487"/>
                    </a:lnTo>
                    <a:lnTo>
                      <a:pt x="0" y="487"/>
                    </a:lnTo>
                    <a:lnTo>
                      <a:pt x="0" y="475"/>
                    </a:lnTo>
                    <a:close/>
                    <a:moveTo>
                      <a:pt x="0" y="316"/>
                    </a:moveTo>
                    <a:lnTo>
                      <a:pt x="26" y="316"/>
                    </a:lnTo>
                    <a:lnTo>
                      <a:pt x="26" y="328"/>
                    </a:lnTo>
                    <a:lnTo>
                      <a:pt x="0" y="328"/>
                    </a:lnTo>
                    <a:lnTo>
                      <a:pt x="0" y="316"/>
                    </a:lnTo>
                    <a:close/>
                    <a:moveTo>
                      <a:pt x="0" y="158"/>
                    </a:moveTo>
                    <a:lnTo>
                      <a:pt x="26" y="158"/>
                    </a:lnTo>
                    <a:lnTo>
                      <a:pt x="26" y="171"/>
                    </a:lnTo>
                    <a:lnTo>
                      <a:pt x="0" y="171"/>
                    </a:lnTo>
                    <a:lnTo>
                      <a:pt x="0" y="158"/>
                    </a:lnTo>
                    <a:close/>
                    <a:moveTo>
                      <a:pt x="0" y="0"/>
                    </a:moveTo>
                    <a:lnTo>
                      <a:pt x="26" y="0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3" name="Rectangle 390"/>
              <p:cNvSpPr>
                <a:spLocks noChangeArrowheads="1"/>
              </p:cNvSpPr>
              <p:nvPr/>
            </p:nvSpPr>
            <p:spPr bwMode="auto">
              <a:xfrm>
                <a:off x="2491" y="3449"/>
                <a:ext cx="1523" cy="12"/>
              </a:xfrm>
              <a:prstGeom prst="rect">
                <a:avLst/>
              </a:pr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4" name="Freeform 391"/>
              <p:cNvSpPr>
                <a:spLocks noEditPoints="1"/>
              </p:cNvSpPr>
              <p:nvPr/>
            </p:nvSpPr>
            <p:spPr bwMode="auto">
              <a:xfrm>
                <a:off x="2485" y="3455"/>
                <a:ext cx="1535" cy="26"/>
              </a:xfrm>
              <a:custGeom>
                <a:avLst/>
                <a:gdLst>
                  <a:gd name="T0" fmla="*/ 12 w 1535"/>
                  <a:gd name="T1" fmla="*/ 0 h 26"/>
                  <a:gd name="T2" fmla="*/ 12 w 1535"/>
                  <a:gd name="T3" fmla="*/ 26 h 26"/>
                  <a:gd name="T4" fmla="*/ 0 w 1535"/>
                  <a:gd name="T5" fmla="*/ 26 h 26"/>
                  <a:gd name="T6" fmla="*/ 0 w 1535"/>
                  <a:gd name="T7" fmla="*/ 0 h 26"/>
                  <a:gd name="T8" fmla="*/ 12 w 1535"/>
                  <a:gd name="T9" fmla="*/ 0 h 26"/>
                  <a:gd name="T10" fmla="*/ 266 w 1535"/>
                  <a:gd name="T11" fmla="*/ 0 h 26"/>
                  <a:gd name="T12" fmla="*/ 266 w 1535"/>
                  <a:gd name="T13" fmla="*/ 26 h 26"/>
                  <a:gd name="T14" fmla="*/ 253 w 1535"/>
                  <a:gd name="T15" fmla="*/ 26 h 26"/>
                  <a:gd name="T16" fmla="*/ 253 w 1535"/>
                  <a:gd name="T17" fmla="*/ 0 h 26"/>
                  <a:gd name="T18" fmla="*/ 266 w 1535"/>
                  <a:gd name="T19" fmla="*/ 0 h 26"/>
                  <a:gd name="T20" fmla="*/ 519 w 1535"/>
                  <a:gd name="T21" fmla="*/ 0 h 26"/>
                  <a:gd name="T22" fmla="*/ 519 w 1535"/>
                  <a:gd name="T23" fmla="*/ 26 h 26"/>
                  <a:gd name="T24" fmla="*/ 507 w 1535"/>
                  <a:gd name="T25" fmla="*/ 26 h 26"/>
                  <a:gd name="T26" fmla="*/ 507 w 1535"/>
                  <a:gd name="T27" fmla="*/ 0 h 26"/>
                  <a:gd name="T28" fmla="*/ 519 w 1535"/>
                  <a:gd name="T29" fmla="*/ 0 h 26"/>
                  <a:gd name="T30" fmla="*/ 773 w 1535"/>
                  <a:gd name="T31" fmla="*/ 0 h 26"/>
                  <a:gd name="T32" fmla="*/ 773 w 1535"/>
                  <a:gd name="T33" fmla="*/ 26 h 26"/>
                  <a:gd name="T34" fmla="*/ 761 w 1535"/>
                  <a:gd name="T35" fmla="*/ 26 h 26"/>
                  <a:gd name="T36" fmla="*/ 761 w 1535"/>
                  <a:gd name="T37" fmla="*/ 0 h 26"/>
                  <a:gd name="T38" fmla="*/ 773 w 1535"/>
                  <a:gd name="T39" fmla="*/ 0 h 26"/>
                  <a:gd name="T40" fmla="*/ 1027 w 1535"/>
                  <a:gd name="T41" fmla="*/ 0 h 26"/>
                  <a:gd name="T42" fmla="*/ 1027 w 1535"/>
                  <a:gd name="T43" fmla="*/ 26 h 26"/>
                  <a:gd name="T44" fmla="*/ 1015 w 1535"/>
                  <a:gd name="T45" fmla="*/ 26 h 26"/>
                  <a:gd name="T46" fmla="*/ 1015 w 1535"/>
                  <a:gd name="T47" fmla="*/ 0 h 26"/>
                  <a:gd name="T48" fmla="*/ 1027 w 1535"/>
                  <a:gd name="T49" fmla="*/ 0 h 26"/>
                  <a:gd name="T50" fmla="*/ 1281 w 1535"/>
                  <a:gd name="T51" fmla="*/ 0 h 26"/>
                  <a:gd name="T52" fmla="*/ 1281 w 1535"/>
                  <a:gd name="T53" fmla="*/ 26 h 26"/>
                  <a:gd name="T54" fmla="*/ 1269 w 1535"/>
                  <a:gd name="T55" fmla="*/ 26 h 26"/>
                  <a:gd name="T56" fmla="*/ 1269 w 1535"/>
                  <a:gd name="T57" fmla="*/ 0 h 26"/>
                  <a:gd name="T58" fmla="*/ 1281 w 1535"/>
                  <a:gd name="T59" fmla="*/ 0 h 26"/>
                  <a:gd name="T60" fmla="*/ 1535 w 1535"/>
                  <a:gd name="T61" fmla="*/ 0 h 26"/>
                  <a:gd name="T62" fmla="*/ 1535 w 1535"/>
                  <a:gd name="T63" fmla="*/ 26 h 26"/>
                  <a:gd name="T64" fmla="*/ 1523 w 1535"/>
                  <a:gd name="T65" fmla="*/ 26 h 26"/>
                  <a:gd name="T66" fmla="*/ 1523 w 1535"/>
                  <a:gd name="T67" fmla="*/ 0 h 26"/>
                  <a:gd name="T68" fmla="*/ 1535 w 1535"/>
                  <a:gd name="T6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35" h="26">
                    <a:moveTo>
                      <a:pt x="12" y="0"/>
                    </a:moveTo>
                    <a:lnTo>
                      <a:pt x="12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66" y="0"/>
                    </a:moveTo>
                    <a:lnTo>
                      <a:pt x="266" y="26"/>
                    </a:lnTo>
                    <a:lnTo>
                      <a:pt x="253" y="26"/>
                    </a:lnTo>
                    <a:lnTo>
                      <a:pt x="253" y="0"/>
                    </a:lnTo>
                    <a:lnTo>
                      <a:pt x="266" y="0"/>
                    </a:lnTo>
                    <a:close/>
                    <a:moveTo>
                      <a:pt x="519" y="0"/>
                    </a:moveTo>
                    <a:lnTo>
                      <a:pt x="519" y="26"/>
                    </a:lnTo>
                    <a:lnTo>
                      <a:pt x="507" y="26"/>
                    </a:lnTo>
                    <a:lnTo>
                      <a:pt x="507" y="0"/>
                    </a:lnTo>
                    <a:lnTo>
                      <a:pt x="519" y="0"/>
                    </a:lnTo>
                    <a:close/>
                    <a:moveTo>
                      <a:pt x="773" y="0"/>
                    </a:moveTo>
                    <a:lnTo>
                      <a:pt x="773" y="26"/>
                    </a:lnTo>
                    <a:lnTo>
                      <a:pt x="761" y="26"/>
                    </a:lnTo>
                    <a:lnTo>
                      <a:pt x="761" y="0"/>
                    </a:lnTo>
                    <a:lnTo>
                      <a:pt x="773" y="0"/>
                    </a:lnTo>
                    <a:close/>
                    <a:moveTo>
                      <a:pt x="1027" y="0"/>
                    </a:moveTo>
                    <a:lnTo>
                      <a:pt x="1027" y="26"/>
                    </a:lnTo>
                    <a:lnTo>
                      <a:pt x="1015" y="26"/>
                    </a:lnTo>
                    <a:lnTo>
                      <a:pt x="1015" y="0"/>
                    </a:lnTo>
                    <a:lnTo>
                      <a:pt x="1027" y="0"/>
                    </a:lnTo>
                    <a:close/>
                    <a:moveTo>
                      <a:pt x="1281" y="0"/>
                    </a:moveTo>
                    <a:lnTo>
                      <a:pt x="1281" y="26"/>
                    </a:lnTo>
                    <a:lnTo>
                      <a:pt x="1269" y="26"/>
                    </a:lnTo>
                    <a:lnTo>
                      <a:pt x="1269" y="0"/>
                    </a:lnTo>
                    <a:lnTo>
                      <a:pt x="1281" y="0"/>
                    </a:lnTo>
                    <a:close/>
                    <a:moveTo>
                      <a:pt x="1535" y="0"/>
                    </a:moveTo>
                    <a:lnTo>
                      <a:pt x="1535" y="26"/>
                    </a:lnTo>
                    <a:lnTo>
                      <a:pt x="1523" y="26"/>
                    </a:lnTo>
                    <a:lnTo>
                      <a:pt x="1523" y="0"/>
                    </a:lnTo>
                    <a:lnTo>
                      <a:pt x="15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5" name="Freeform 392"/>
              <p:cNvSpPr>
                <a:spLocks noEditPoints="1"/>
              </p:cNvSpPr>
              <p:nvPr/>
            </p:nvSpPr>
            <p:spPr bwMode="auto">
              <a:xfrm>
                <a:off x="2601" y="3444"/>
                <a:ext cx="33" cy="20"/>
              </a:xfrm>
              <a:custGeom>
                <a:avLst/>
                <a:gdLst>
                  <a:gd name="T0" fmla="*/ 12 w 33"/>
                  <a:gd name="T1" fmla="*/ 15 h 20"/>
                  <a:gd name="T2" fmla="*/ 12 w 33"/>
                  <a:gd name="T3" fmla="*/ 11 h 20"/>
                  <a:gd name="T4" fmla="*/ 12 w 33"/>
                  <a:gd name="T5" fmla="*/ 6 h 20"/>
                  <a:gd name="T6" fmla="*/ 22 w 33"/>
                  <a:gd name="T7" fmla="*/ 6 h 20"/>
                  <a:gd name="T8" fmla="*/ 22 w 33"/>
                  <a:gd name="T9" fmla="*/ 11 h 20"/>
                  <a:gd name="T10" fmla="*/ 22 w 33"/>
                  <a:gd name="T11" fmla="*/ 15 h 20"/>
                  <a:gd name="T12" fmla="*/ 12 w 33"/>
                  <a:gd name="T13" fmla="*/ 15 h 20"/>
                  <a:gd name="T14" fmla="*/ 0 w 33"/>
                  <a:gd name="T15" fmla="*/ 10 h 20"/>
                  <a:gd name="T16" fmla="*/ 33 w 33"/>
                  <a:gd name="T17" fmla="*/ 10 h 20"/>
                  <a:gd name="T18" fmla="*/ 33 w 33"/>
                  <a:gd name="T19" fmla="*/ 20 h 20"/>
                  <a:gd name="T20" fmla="*/ 0 w 33"/>
                  <a:gd name="T21" fmla="*/ 20 h 20"/>
                  <a:gd name="T22" fmla="*/ 0 w 33"/>
                  <a:gd name="T23" fmla="*/ 10 h 20"/>
                  <a:gd name="T24" fmla="*/ 0 w 33"/>
                  <a:gd name="T25" fmla="*/ 0 h 20"/>
                  <a:gd name="T26" fmla="*/ 33 w 33"/>
                  <a:gd name="T27" fmla="*/ 0 h 20"/>
                  <a:gd name="T28" fmla="*/ 33 w 33"/>
                  <a:gd name="T29" fmla="*/ 11 h 20"/>
                  <a:gd name="T30" fmla="*/ 0 w 33"/>
                  <a:gd name="T31" fmla="*/ 11 h 20"/>
                  <a:gd name="T32" fmla="*/ 0 w 33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0">
                    <a:moveTo>
                      <a:pt x="12" y="15"/>
                    </a:moveTo>
                    <a:lnTo>
                      <a:pt x="12" y="11"/>
                    </a:lnTo>
                    <a:lnTo>
                      <a:pt x="12" y="6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5"/>
                    </a:lnTo>
                    <a:lnTo>
                      <a:pt x="12" y="15"/>
                    </a:lnTo>
                    <a:close/>
                    <a:moveTo>
                      <a:pt x="0" y="10"/>
                    </a:moveTo>
                    <a:lnTo>
                      <a:pt x="33" y="10"/>
                    </a:lnTo>
                    <a:lnTo>
                      <a:pt x="33" y="20"/>
                    </a:lnTo>
                    <a:lnTo>
                      <a:pt x="0" y="20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6" name="Freeform 393"/>
              <p:cNvSpPr>
                <a:spLocks noEditPoints="1"/>
              </p:cNvSpPr>
              <p:nvPr/>
            </p:nvSpPr>
            <p:spPr bwMode="auto">
              <a:xfrm>
                <a:off x="2855" y="3491"/>
                <a:ext cx="33" cy="19"/>
              </a:xfrm>
              <a:custGeom>
                <a:avLst/>
                <a:gdLst>
                  <a:gd name="T0" fmla="*/ 11 w 33"/>
                  <a:gd name="T1" fmla="*/ 14 h 19"/>
                  <a:gd name="T2" fmla="*/ 11 w 33"/>
                  <a:gd name="T3" fmla="*/ 9 h 19"/>
                  <a:gd name="T4" fmla="*/ 11 w 33"/>
                  <a:gd name="T5" fmla="*/ 5 h 19"/>
                  <a:gd name="T6" fmla="*/ 22 w 33"/>
                  <a:gd name="T7" fmla="*/ 5 h 19"/>
                  <a:gd name="T8" fmla="*/ 22 w 33"/>
                  <a:gd name="T9" fmla="*/ 9 h 19"/>
                  <a:gd name="T10" fmla="*/ 22 w 33"/>
                  <a:gd name="T11" fmla="*/ 14 h 19"/>
                  <a:gd name="T12" fmla="*/ 11 w 33"/>
                  <a:gd name="T13" fmla="*/ 14 h 19"/>
                  <a:gd name="T14" fmla="*/ 0 w 33"/>
                  <a:gd name="T15" fmla="*/ 8 h 19"/>
                  <a:gd name="T16" fmla="*/ 33 w 33"/>
                  <a:gd name="T17" fmla="*/ 8 h 19"/>
                  <a:gd name="T18" fmla="*/ 33 w 33"/>
                  <a:gd name="T19" fmla="*/ 19 h 19"/>
                  <a:gd name="T20" fmla="*/ 0 w 33"/>
                  <a:gd name="T21" fmla="*/ 19 h 19"/>
                  <a:gd name="T22" fmla="*/ 0 w 33"/>
                  <a:gd name="T23" fmla="*/ 8 h 19"/>
                  <a:gd name="T24" fmla="*/ 0 w 33"/>
                  <a:gd name="T25" fmla="*/ 0 h 19"/>
                  <a:gd name="T26" fmla="*/ 33 w 33"/>
                  <a:gd name="T27" fmla="*/ 0 h 19"/>
                  <a:gd name="T28" fmla="*/ 33 w 33"/>
                  <a:gd name="T29" fmla="*/ 10 h 19"/>
                  <a:gd name="T30" fmla="*/ 0 w 33"/>
                  <a:gd name="T31" fmla="*/ 10 h 19"/>
                  <a:gd name="T32" fmla="*/ 0 w 33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9">
                    <a:moveTo>
                      <a:pt x="11" y="14"/>
                    </a:moveTo>
                    <a:lnTo>
                      <a:pt x="11" y="9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9"/>
                    </a:lnTo>
                    <a:lnTo>
                      <a:pt x="22" y="14"/>
                    </a:lnTo>
                    <a:lnTo>
                      <a:pt x="11" y="14"/>
                    </a:lnTo>
                    <a:close/>
                    <a:moveTo>
                      <a:pt x="0" y="8"/>
                    </a:moveTo>
                    <a:lnTo>
                      <a:pt x="33" y="8"/>
                    </a:lnTo>
                    <a:lnTo>
                      <a:pt x="33" y="19"/>
                    </a:lnTo>
                    <a:lnTo>
                      <a:pt x="0" y="19"/>
                    </a:lnTo>
                    <a:lnTo>
                      <a:pt x="0" y="8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7" name="Freeform 394"/>
              <p:cNvSpPr>
                <a:spLocks noEditPoints="1"/>
              </p:cNvSpPr>
              <p:nvPr/>
            </p:nvSpPr>
            <p:spPr bwMode="auto">
              <a:xfrm>
                <a:off x="3109" y="3607"/>
                <a:ext cx="33" cy="20"/>
              </a:xfrm>
              <a:custGeom>
                <a:avLst/>
                <a:gdLst>
                  <a:gd name="T0" fmla="*/ 11 w 33"/>
                  <a:gd name="T1" fmla="*/ 14 h 20"/>
                  <a:gd name="T2" fmla="*/ 11 w 33"/>
                  <a:gd name="T3" fmla="*/ 10 h 20"/>
                  <a:gd name="T4" fmla="*/ 11 w 33"/>
                  <a:gd name="T5" fmla="*/ 6 h 20"/>
                  <a:gd name="T6" fmla="*/ 22 w 33"/>
                  <a:gd name="T7" fmla="*/ 6 h 20"/>
                  <a:gd name="T8" fmla="*/ 22 w 33"/>
                  <a:gd name="T9" fmla="*/ 10 h 20"/>
                  <a:gd name="T10" fmla="*/ 22 w 33"/>
                  <a:gd name="T11" fmla="*/ 14 h 20"/>
                  <a:gd name="T12" fmla="*/ 11 w 33"/>
                  <a:gd name="T13" fmla="*/ 14 h 20"/>
                  <a:gd name="T14" fmla="*/ 0 w 33"/>
                  <a:gd name="T15" fmla="*/ 9 h 20"/>
                  <a:gd name="T16" fmla="*/ 33 w 33"/>
                  <a:gd name="T17" fmla="*/ 9 h 20"/>
                  <a:gd name="T18" fmla="*/ 33 w 33"/>
                  <a:gd name="T19" fmla="*/ 20 h 20"/>
                  <a:gd name="T20" fmla="*/ 0 w 33"/>
                  <a:gd name="T21" fmla="*/ 20 h 20"/>
                  <a:gd name="T22" fmla="*/ 0 w 33"/>
                  <a:gd name="T23" fmla="*/ 9 h 20"/>
                  <a:gd name="T24" fmla="*/ 0 w 33"/>
                  <a:gd name="T25" fmla="*/ 0 h 20"/>
                  <a:gd name="T26" fmla="*/ 33 w 33"/>
                  <a:gd name="T27" fmla="*/ 0 h 20"/>
                  <a:gd name="T28" fmla="*/ 33 w 33"/>
                  <a:gd name="T29" fmla="*/ 11 h 20"/>
                  <a:gd name="T30" fmla="*/ 0 w 33"/>
                  <a:gd name="T31" fmla="*/ 11 h 20"/>
                  <a:gd name="T32" fmla="*/ 0 w 33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0">
                    <a:moveTo>
                      <a:pt x="11" y="14"/>
                    </a:moveTo>
                    <a:lnTo>
                      <a:pt x="11" y="10"/>
                    </a:lnTo>
                    <a:lnTo>
                      <a:pt x="11" y="6"/>
                    </a:lnTo>
                    <a:lnTo>
                      <a:pt x="22" y="6"/>
                    </a:lnTo>
                    <a:lnTo>
                      <a:pt x="22" y="10"/>
                    </a:lnTo>
                    <a:lnTo>
                      <a:pt x="22" y="14"/>
                    </a:lnTo>
                    <a:lnTo>
                      <a:pt x="11" y="14"/>
                    </a:lnTo>
                    <a:close/>
                    <a:moveTo>
                      <a:pt x="0" y="9"/>
                    </a:moveTo>
                    <a:lnTo>
                      <a:pt x="33" y="9"/>
                    </a:lnTo>
                    <a:lnTo>
                      <a:pt x="33" y="20"/>
                    </a:lnTo>
                    <a:lnTo>
                      <a:pt x="0" y="20"/>
                    </a:lnTo>
                    <a:lnTo>
                      <a:pt x="0" y="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8" name="Freeform 395"/>
              <p:cNvSpPr>
                <a:spLocks noEditPoints="1"/>
              </p:cNvSpPr>
              <p:nvPr/>
            </p:nvSpPr>
            <p:spPr bwMode="auto">
              <a:xfrm>
                <a:off x="3363" y="3785"/>
                <a:ext cx="33" cy="57"/>
              </a:xfrm>
              <a:custGeom>
                <a:avLst/>
                <a:gdLst>
                  <a:gd name="T0" fmla="*/ 11 w 33"/>
                  <a:gd name="T1" fmla="*/ 52 h 57"/>
                  <a:gd name="T2" fmla="*/ 11 w 33"/>
                  <a:gd name="T3" fmla="*/ 29 h 57"/>
                  <a:gd name="T4" fmla="*/ 11 w 33"/>
                  <a:gd name="T5" fmla="*/ 6 h 57"/>
                  <a:gd name="T6" fmla="*/ 21 w 33"/>
                  <a:gd name="T7" fmla="*/ 6 h 57"/>
                  <a:gd name="T8" fmla="*/ 21 w 33"/>
                  <a:gd name="T9" fmla="*/ 29 h 57"/>
                  <a:gd name="T10" fmla="*/ 21 w 33"/>
                  <a:gd name="T11" fmla="*/ 52 h 57"/>
                  <a:gd name="T12" fmla="*/ 11 w 33"/>
                  <a:gd name="T13" fmla="*/ 52 h 57"/>
                  <a:gd name="T14" fmla="*/ 0 w 33"/>
                  <a:gd name="T15" fmla="*/ 46 h 57"/>
                  <a:gd name="T16" fmla="*/ 33 w 33"/>
                  <a:gd name="T17" fmla="*/ 46 h 57"/>
                  <a:gd name="T18" fmla="*/ 33 w 33"/>
                  <a:gd name="T19" fmla="*/ 57 h 57"/>
                  <a:gd name="T20" fmla="*/ 0 w 33"/>
                  <a:gd name="T21" fmla="*/ 57 h 57"/>
                  <a:gd name="T22" fmla="*/ 0 w 33"/>
                  <a:gd name="T23" fmla="*/ 46 h 57"/>
                  <a:gd name="T24" fmla="*/ 0 w 33"/>
                  <a:gd name="T25" fmla="*/ 0 h 57"/>
                  <a:gd name="T26" fmla="*/ 33 w 33"/>
                  <a:gd name="T27" fmla="*/ 0 h 57"/>
                  <a:gd name="T28" fmla="*/ 33 w 33"/>
                  <a:gd name="T29" fmla="*/ 11 h 57"/>
                  <a:gd name="T30" fmla="*/ 0 w 33"/>
                  <a:gd name="T31" fmla="*/ 11 h 57"/>
                  <a:gd name="T32" fmla="*/ 0 w 33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57">
                    <a:moveTo>
                      <a:pt x="11" y="52"/>
                    </a:moveTo>
                    <a:lnTo>
                      <a:pt x="11" y="29"/>
                    </a:lnTo>
                    <a:lnTo>
                      <a:pt x="11" y="6"/>
                    </a:lnTo>
                    <a:lnTo>
                      <a:pt x="21" y="6"/>
                    </a:lnTo>
                    <a:lnTo>
                      <a:pt x="21" y="29"/>
                    </a:lnTo>
                    <a:lnTo>
                      <a:pt x="21" y="52"/>
                    </a:lnTo>
                    <a:lnTo>
                      <a:pt x="11" y="52"/>
                    </a:lnTo>
                    <a:close/>
                    <a:moveTo>
                      <a:pt x="0" y="46"/>
                    </a:moveTo>
                    <a:lnTo>
                      <a:pt x="33" y="46"/>
                    </a:lnTo>
                    <a:lnTo>
                      <a:pt x="33" y="57"/>
                    </a:lnTo>
                    <a:lnTo>
                      <a:pt x="0" y="57"/>
                    </a:lnTo>
                    <a:lnTo>
                      <a:pt x="0" y="46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89" name="Freeform 396"/>
              <p:cNvSpPr>
                <a:spLocks noEditPoints="1"/>
              </p:cNvSpPr>
              <p:nvPr/>
            </p:nvSpPr>
            <p:spPr bwMode="auto">
              <a:xfrm>
                <a:off x="3616" y="3625"/>
                <a:ext cx="33" cy="19"/>
              </a:xfrm>
              <a:custGeom>
                <a:avLst/>
                <a:gdLst>
                  <a:gd name="T0" fmla="*/ 12 w 33"/>
                  <a:gd name="T1" fmla="*/ 14 h 19"/>
                  <a:gd name="T2" fmla="*/ 12 w 33"/>
                  <a:gd name="T3" fmla="*/ 9 h 19"/>
                  <a:gd name="T4" fmla="*/ 12 w 33"/>
                  <a:gd name="T5" fmla="*/ 5 h 19"/>
                  <a:gd name="T6" fmla="*/ 22 w 33"/>
                  <a:gd name="T7" fmla="*/ 5 h 19"/>
                  <a:gd name="T8" fmla="*/ 22 w 33"/>
                  <a:gd name="T9" fmla="*/ 9 h 19"/>
                  <a:gd name="T10" fmla="*/ 22 w 33"/>
                  <a:gd name="T11" fmla="*/ 14 h 19"/>
                  <a:gd name="T12" fmla="*/ 12 w 33"/>
                  <a:gd name="T13" fmla="*/ 14 h 19"/>
                  <a:gd name="T14" fmla="*/ 0 w 33"/>
                  <a:gd name="T15" fmla="*/ 9 h 19"/>
                  <a:gd name="T16" fmla="*/ 33 w 33"/>
                  <a:gd name="T17" fmla="*/ 9 h 19"/>
                  <a:gd name="T18" fmla="*/ 33 w 33"/>
                  <a:gd name="T19" fmla="*/ 19 h 19"/>
                  <a:gd name="T20" fmla="*/ 0 w 33"/>
                  <a:gd name="T21" fmla="*/ 19 h 19"/>
                  <a:gd name="T22" fmla="*/ 0 w 33"/>
                  <a:gd name="T23" fmla="*/ 9 h 19"/>
                  <a:gd name="T24" fmla="*/ 0 w 33"/>
                  <a:gd name="T25" fmla="*/ 0 h 19"/>
                  <a:gd name="T26" fmla="*/ 33 w 33"/>
                  <a:gd name="T27" fmla="*/ 0 h 19"/>
                  <a:gd name="T28" fmla="*/ 33 w 33"/>
                  <a:gd name="T29" fmla="*/ 10 h 19"/>
                  <a:gd name="T30" fmla="*/ 0 w 33"/>
                  <a:gd name="T31" fmla="*/ 10 h 19"/>
                  <a:gd name="T32" fmla="*/ 0 w 33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9">
                    <a:moveTo>
                      <a:pt x="12" y="14"/>
                    </a:moveTo>
                    <a:lnTo>
                      <a:pt x="12" y="9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9"/>
                    </a:lnTo>
                    <a:lnTo>
                      <a:pt x="22" y="14"/>
                    </a:lnTo>
                    <a:lnTo>
                      <a:pt x="12" y="14"/>
                    </a:lnTo>
                    <a:close/>
                    <a:moveTo>
                      <a:pt x="0" y="9"/>
                    </a:moveTo>
                    <a:lnTo>
                      <a:pt x="33" y="9"/>
                    </a:lnTo>
                    <a:lnTo>
                      <a:pt x="33" y="19"/>
                    </a:lnTo>
                    <a:lnTo>
                      <a:pt x="0" y="19"/>
                    </a:lnTo>
                    <a:lnTo>
                      <a:pt x="0" y="9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0" name="Freeform 397"/>
              <p:cNvSpPr>
                <a:spLocks noEditPoints="1"/>
              </p:cNvSpPr>
              <p:nvPr/>
            </p:nvSpPr>
            <p:spPr bwMode="auto">
              <a:xfrm>
                <a:off x="3871" y="3568"/>
                <a:ext cx="32" cy="18"/>
              </a:xfrm>
              <a:custGeom>
                <a:avLst/>
                <a:gdLst>
                  <a:gd name="T0" fmla="*/ 10 w 32"/>
                  <a:gd name="T1" fmla="*/ 12 h 18"/>
                  <a:gd name="T2" fmla="*/ 10 w 32"/>
                  <a:gd name="T3" fmla="*/ 9 h 18"/>
                  <a:gd name="T4" fmla="*/ 10 w 32"/>
                  <a:gd name="T5" fmla="*/ 5 h 18"/>
                  <a:gd name="T6" fmla="*/ 21 w 32"/>
                  <a:gd name="T7" fmla="*/ 5 h 18"/>
                  <a:gd name="T8" fmla="*/ 21 w 32"/>
                  <a:gd name="T9" fmla="*/ 9 h 18"/>
                  <a:gd name="T10" fmla="*/ 21 w 32"/>
                  <a:gd name="T11" fmla="*/ 12 h 18"/>
                  <a:gd name="T12" fmla="*/ 10 w 32"/>
                  <a:gd name="T13" fmla="*/ 12 h 18"/>
                  <a:gd name="T14" fmla="*/ 0 w 32"/>
                  <a:gd name="T15" fmla="*/ 7 h 18"/>
                  <a:gd name="T16" fmla="*/ 32 w 32"/>
                  <a:gd name="T17" fmla="*/ 7 h 18"/>
                  <a:gd name="T18" fmla="*/ 32 w 32"/>
                  <a:gd name="T19" fmla="*/ 18 h 18"/>
                  <a:gd name="T20" fmla="*/ 0 w 32"/>
                  <a:gd name="T21" fmla="*/ 18 h 18"/>
                  <a:gd name="T22" fmla="*/ 0 w 32"/>
                  <a:gd name="T23" fmla="*/ 7 h 18"/>
                  <a:gd name="T24" fmla="*/ 0 w 32"/>
                  <a:gd name="T25" fmla="*/ 0 h 18"/>
                  <a:gd name="T26" fmla="*/ 32 w 32"/>
                  <a:gd name="T27" fmla="*/ 0 h 18"/>
                  <a:gd name="T28" fmla="*/ 32 w 32"/>
                  <a:gd name="T29" fmla="*/ 11 h 18"/>
                  <a:gd name="T30" fmla="*/ 0 w 32"/>
                  <a:gd name="T31" fmla="*/ 11 h 18"/>
                  <a:gd name="T32" fmla="*/ 0 w 32"/>
                  <a:gd name="T3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8">
                    <a:moveTo>
                      <a:pt x="10" y="12"/>
                    </a:moveTo>
                    <a:lnTo>
                      <a:pt x="10" y="9"/>
                    </a:lnTo>
                    <a:lnTo>
                      <a:pt x="10" y="5"/>
                    </a:lnTo>
                    <a:lnTo>
                      <a:pt x="21" y="5"/>
                    </a:lnTo>
                    <a:lnTo>
                      <a:pt x="21" y="9"/>
                    </a:lnTo>
                    <a:lnTo>
                      <a:pt x="21" y="12"/>
                    </a:lnTo>
                    <a:lnTo>
                      <a:pt x="10" y="12"/>
                    </a:lnTo>
                    <a:close/>
                    <a:moveTo>
                      <a:pt x="0" y="7"/>
                    </a:moveTo>
                    <a:lnTo>
                      <a:pt x="32" y="7"/>
                    </a:lnTo>
                    <a:lnTo>
                      <a:pt x="32" y="18"/>
                    </a:lnTo>
                    <a:lnTo>
                      <a:pt x="0" y="18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1" name="Freeform 398"/>
              <p:cNvSpPr>
                <a:spLocks noEditPoints="1"/>
              </p:cNvSpPr>
              <p:nvPr/>
            </p:nvSpPr>
            <p:spPr bwMode="auto">
              <a:xfrm>
                <a:off x="2601" y="3446"/>
                <a:ext cx="33" cy="18"/>
              </a:xfrm>
              <a:custGeom>
                <a:avLst/>
                <a:gdLst>
                  <a:gd name="T0" fmla="*/ 12 w 33"/>
                  <a:gd name="T1" fmla="*/ 12 h 18"/>
                  <a:gd name="T2" fmla="*/ 12 w 33"/>
                  <a:gd name="T3" fmla="*/ 9 h 18"/>
                  <a:gd name="T4" fmla="*/ 12 w 33"/>
                  <a:gd name="T5" fmla="*/ 5 h 18"/>
                  <a:gd name="T6" fmla="*/ 22 w 33"/>
                  <a:gd name="T7" fmla="*/ 5 h 18"/>
                  <a:gd name="T8" fmla="*/ 22 w 33"/>
                  <a:gd name="T9" fmla="*/ 9 h 18"/>
                  <a:gd name="T10" fmla="*/ 22 w 33"/>
                  <a:gd name="T11" fmla="*/ 12 h 18"/>
                  <a:gd name="T12" fmla="*/ 12 w 33"/>
                  <a:gd name="T13" fmla="*/ 12 h 18"/>
                  <a:gd name="T14" fmla="*/ 0 w 33"/>
                  <a:gd name="T15" fmla="*/ 7 h 18"/>
                  <a:gd name="T16" fmla="*/ 33 w 33"/>
                  <a:gd name="T17" fmla="*/ 7 h 18"/>
                  <a:gd name="T18" fmla="*/ 33 w 33"/>
                  <a:gd name="T19" fmla="*/ 18 h 18"/>
                  <a:gd name="T20" fmla="*/ 0 w 33"/>
                  <a:gd name="T21" fmla="*/ 18 h 18"/>
                  <a:gd name="T22" fmla="*/ 0 w 33"/>
                  <a:gd name="T23" fmla="*/ 7 h 18"/>
                  <a:gd name="T24" fmla="*/ 0 w 33"/>
                  <a:gd name="T25" fmla="*/ 0 h 18"/>
                  <a:gd name="T26" fmla="*/ 33 w 33"/>
                  <a:gd name="T27" fmla="*/ 0 h 18"/>
                  <a:gd name="T28" fmla="*/ 33 w 33"/>
                  <a:gd name="T29" fmla="*/ 11 h 18"/>
                  <a:gd name="T30" fmla="*/ 0 w 33"/>
                  <a:gd name="T31" fmla="*/ 11 h 18"/>
                  <a:gd name="T32" fmla="*/ 0 w 33"/>
                  <a:gd name="T3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8">
                    <a:moveTo>
                      <a:pt x="12" y="12"/>
                    </a:moveTo>
                    <a:lnTo>
                      <a:pt x="12" y="9"/>
                    </a:lnTo>
                    <a:lnTo>
                      <a:pt x="12" y="5"/>
                    </a:lnTo>
                    <a:lnTo>
                      <a:pt x="22" y="5"/>
                    </a:lnTo>
                    <a:lnTo>
                      <a:pt x="22" y="9"/>
                    </a:lnTo>
                    <a:lnTo>
                      <a:pt x="22" y="12"/>
                    </a:lnTo>
                    <a:lnTo>
                      <a:pt x="12" y="12"/>
                    </a:lnTo>
                    <a:close/>
                    <a:moveTo>
                      <a:pt x="0" y="7"/>
                    </a:moveTo>
                    <a:lnTo>
                      <a:pt x="33" y="7"/>
                    </a:lnTo>
                    <a:lnTo>
                      <a:pt x="33" y="18"/>
                    </a:lnTo>
                    <a:lnTo>
                      <a:pt x="0" y="18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2" name="Freeform 399"/>
              <p:cNvSpPr>
                <a:spLocks noEditPoints="1"/>
              </p:cNvSpPr>
              <p:nvPr/>
            </p:nvSpPr>
            <p:spPr bwMode="auto">
              <a:xfrm>
                <a:off x="2855" y="3682"/>
                <a:ext cx="33" cy="17"/>
              </a:xfrm>
              <a:custGeom>
                <a:avLst/>
                <a:gdLst>
                  <a:gd name="T0" fmla="*/ 11 w 33"/>
                  <a:gd name="T1" fmla="*/ 12 h 17"/>
                  <a:gd name="T2" fmla="*/ 11 w 33"/>
                  <a:gd name="T3" fmla="*/ 8 h 17"/>
                  <a:gd name="T4" fmla="*/ 11 w 33"/>
                  <a:gd name="T5" fmla="*/ 5 h 17"/>
                  <a:gd name="T6" fmla="*/ 22 w 33"/>
                  <a:gd name="T7" fmla="*/ 5 h 17"/>
                  <a:gd name="T8" fmla="*/ 22 w 33"/>
                  <a:gd name="T9" fmla="*/ 8 h 17"/>
                  <a:gd name="T10" fmla="*/ 22 w 33"/>
                  <a:gd name="T11" fmla="*/ 12 h 17"/>
                  <a:gd name="T12" fmla="*/ 11 w 33"/>
                  <a:gd name="T13" fmla="*/ 12 h 17"/>
                  <a:gd name="T14" fmla="*/ 0 w 33"/>
                  <a:gd name="T15" fmla="*/ 7 h 17"/>
                  <a:gd name="T16" fmla="*/ 33 w 33"/>
                  <a:gd name="T17" fmla="*/ 7 h 17"/>
                  <a:gd name="T18" fmla="*/ 33 w 33"/>
                  <a:gd name="T19" fmla="*/ 17 h 17"/>
                  <a:gd name="T20" fmla="*/ 0 w 33"/>
                  <a:gd name="T21" fmla="*/ 17 h 17"/>
                  <a:gd name="T22" fmla="*/ 0 w 33"/>
                  <a:gd name="T23" fmla="*/ 7 h 17"/>
                  <a:gd name="T24" fmla="*/ 0 w 33"/>
                  <a:gd name="T25" fmla="*/ 0 h 17"/>
                  <a:gd name="T26" fmla="*/ 33 w 33"/>
                  <a:gd name="T27" fmla="*/ 0 h 17"/>
                  <a:gd name="T28" fmla="*/ 33 w 33"/>
                  <a:gd name="T29" fmla="*/ 10 h 17"/>
                  <a:gd name="T30" fmla="*/ 0 w 33"/>
                  <a:gd name="T31" fmla="*/ 10 h 17"/>
                  <a:gd name="T32" fmla="*/ 0 w 33"/>
                  <a:gd name="T3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7">
                    <a:moveTo>
                      <a:pt x="11" y="12"/>
                    </a:moveTo>
                    <a:lnTo>
                      <a:pt x="11" y="8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8"/>
                    </a:lnTo>
                    <a:lnTo>
                      <a:pt x="22" y="12"/>
                    </a:lnTo>
                    <a:lnTo>
                      <a:pt x="11" y="12"/>
                    </a:lnTo>
                    <a:close/>
                    <a:moveTo>
                      <a:pt x="0" y="7"/>
                    </a:moveTo>
                    <a:lnTo>
                      <a:pt x="33" y="7"/>
                    </a:lnTo>
                    <a:lnTo>
                      <a:pt x="33" y="17"/>
                    </a:lnTo>
                    <a:lnTo>
                      <a:pt x="0" y="17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3" name="Freeform 400"/>
              <p:cNvSpPr>
                <a:spLocks noEditPoints="1"/>
              </p:cNvSpPr>
              <p:nvPr/>
            </p:nvSpPr>
            <p:spPr bwMode="auto">
              <a:xfrm>
                <a:off x="3109" y="3842"/>
                <a:ext cx="33" cy="41"/>
              </a:xfrm>
              <a:custGeom>
                <a:avLst/>
                <a:gdLst>
                  <a:gd name="T0" fmla="*/ 11 w 33"/>
                  <a:gd name="T1" fmla="*/ 36 h 41"/>
                  <a:gd name="T2" fmla="*/ 11 w 33"/>
                  <a:gd name="T3" fmla="*/ 21 h 41"/>
                  <a:gd name="T4" fmla="*/ 11 w 33"/>
                  <a:gd name="T5" fmla="*/ 5 h 41"/>
                  <a:gd name="T6" fmla="*/ 22 w 33"/>
                  <a:gd name="T7" fmla="*/ 5 h 41"/>
                  <a:gd name="T8" fmla="*/ 22 w 33"/>
                  <a:gd name="T9" fmla="*/ 21 h 41"/>
                  <a:gd name="T10" fmla="*/ 22 w 33"/>
                  <a:gd name="T11" fmla="*/ 36 h 41"/>
                  <a:gd name="T12" fmla="*/ 11 w 33"/>
                  <a:gd name="T13" fmla="*/ 36 h 41"/>
                  <a:gd name="T14" fmla="*/ 0 w 33"/>
                  <a:gd name="T15" fmla="*/ 30 h 41"/>
                  <a:gd name="T16" fmla="*/ 33 w 33"/>
                  <a:gd name="T17" fmla="*/ 30 h 41"/>
                  <a:gd name="T18" fmla="*/ 33 w 33"/>
                  <a:gd name="T19" fmla="*/ 41 h 41"/>
                  <a:gd name="T20" fmla="*/ 0 w 33"/>
                  <a:gd name="T21" fmla="*/ 41 h 41"/>
                  <a:gd name="T22" fmla="*/ 0 w 33"/>
                  <a:gd name="T23" fmla="*/ 30 h 41"/>
                  <a:gd name="T24" fmla="*/ 0 w 33"/>
                  <a:gd name="T25" fmla="*/ 0 h 41"/>
                  <a:gd name="T26" fmla="*/ 33 w 33"/>
                  <a:gd name="T27" fmla="*/ 0 h 41"/>
                  <a:gd name="T28" fmla="*/ 33 w 33"/>
                  <a:gd name="T29" fmla="*/ 10 h 41"/>
                  <a:gd name="T30" fmla="*/ 0 w 33"/>
                  <a:gd name="T31" fmla="*/ 10 h 41"/>
                  <a:gd name="T32" fmla="*/ 0 w 33"/>
                  <a:gd name="T3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41">
                    <a:moveTo>
                      <a:pt x="11" y="36"/>
                    </a:moveTo>
                    <a:lnTo>
                      <a:pt x="11" y="21"/>
                    </a:lnTo>
                    <a:lnTo>
                      <a:pt x="11" y="5"/>
                    </a:lnTo>
                    <a:lnTo>
                      <a:pt x="22" y="5"/>
                    </a:lnTo>
                    <a:lnTo>
                      <a:pt x="22" y="21"/>
                    </a:lnTo>
                    <a:lnTo>
                      <a:pt x="22" y="36"/>
                    </a:lnTo>
                    <a:lnTo>
                      <a:pt x="11" y="36"/>
                    </a:lnTo>
                    <a:close/>
                    <a:moveTo>
                      <a:pt x="0" y="30"/>
                    </a:moveTo>
                    <a:lnTo>
                      <a:pt x="33" y="30"/>
                    </a:lnTo>
                    <a:lnTo>
                      <a:pt x="33" y="41"/>
                    </a:lnTo>
                    <a:lnTo>
                      <a:pt x="0" y="41"/>
                    </a:lnTo>
                    <a:lnTo>
                      <a:pt x="0" y="30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4" name="Freeform 401"/>
              <p:cNvSpPr>
                <a:spLocks noEditPoints="1"/>
              </p:cNvSpPr>
              <p:nvPr/>
            </p:nvSpPr>
            <p:spPr bwMode="auto">
              <a:xfrm>
                <a:off x="3363" y="4128"/>
                <a:ext cx="33" cy="23"/>
              </a:xfrm>
              <a:custGeom>
                <a:avLst/>
                <a:gdLst>
                  <a:gd name="T0" fmla="*/ 11 w 33"/>
                  <a:gd name="T1" fmla="*/ 17 h 23"/>
                  <a:gd name="T2" fmla="*/ 11 w 33"/>
                  <a:gd name="T3" fmla="*/ 11 h 23"/>
                  <a:gd name="T4" fmla="*/ 11 w 33"/>
                  <a:gd name="T5" fmla="*/ 5 h 23"/>
                  <a:gd name="T6" fmla="*/ 21 w 33"/>
                  <a:gd name="T7" fmla="*/ 5 h 23"/>
                  <a:gd name="T8" fmla="*/ 21 w 33"/>
                  <a:gd name="T9" fmla="*/ 11 h 23"/>
                  <a:gd name="T10" fmla="*/ 21 w 33"/>
                  <a:gd name="T11" fmla="*/ 17 h 23"/>
                  <a:gd name="T12" fmla="*/ 11 w 33"/>
                  <a:gd name="T13" fmla="*/ 17 h 23"/>
                  <a:gd name="T14" fmla="*/ 0 w 33"/>
                  <a:gd name="T15" fmla="*/ 12 h 23"/>
                  <a:gd name="T16" fmla="*/ 33 w 33"/>
                  <a:gd name="T17" fmla="*/ 12 h 23"/>
                  <a:gd name="T18" fmla="*/ 33 w 33"/>
                  <a:gd name="T19" fmla="*/ 23 h 23"/>
                  <a:gd name="T20" fmla="*/ 0 w 33"/>
                  <a:gd name="T21" fmla="*/ 23 h 23"/>
                  <a:gd name="T22" fmla="*/ 0 w 33"/>
                  <a:gd name="T23" fmla="*/ 12 h 23"/>
                  <a:gd name="T24" fmla="*/ 0 w 33"/>
                  <a:gd name="T25" fmla="*/ 0 h 23"/>
                  <a:gd name="T26" fmla="*/ 33 w 33"/>
                  <a:gd name="T27" fmla="*/ 0 h 23"/>
                  <a:gd name="T28" fmla="*/ 33 w 33"/>
                  <a:gd name="T29" fmla="*/ 10 h 23"/>
                  <a:gd name="T30" fmla="*/ 0 w 33"/>
                  <a:gd name="T31" fmla="*/ 10 h 23"/>
                  <a:gd name="T32" fmla="*/ 0 w 33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3">
                    <a:moveTo>
                      <a:pt x="11" y="17"/>
                    </a:moveTo>
                    <a:lnTo>
                      <a:pt x="11" y="11"/>
                    </a:lnTo>
                    <a:lnTo>
                      <a:pt x="11" y="5"/>
                    </a:lnTo>
                    <a:lnTo>
                      <a:pt x="21" y="5"/>
                    </a:lnTo>
                    <a:lnTo>
                      <a:pt x="21" y="11"/>
                    </a:lnTo>
                    <a:lnTo>
                      <a:pt x="21" y="17"/>
                    </a:lnTo>
                    <a:lnTo>
                      <a:pt x="11" y="17"/>
                    </a:lnTo>
                    <a:close/>
                    <a:moveTo>
                      <a:pt x="0" y="12"/>
                    </a:moveTo>
                    <a:lnTo>
                      <a:pt x="33" y="12"/>
                    </a:lnTo>
                    <a:lnTo>
                      <a:pt x="33" y="23"/>
                    </a:lnTo>
                    <a:lnTo>
                      <a:pt x="0" y="23"/>
                    </a:lnTo>
                    <a:lnTo>
                      <a:pt x="0" y="12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5" name="Freeform 402"/>
              <p:cNvSpPr>
                <a:spLocks noEditPoints="1"/>
              </p:cNvSpPr>
              <p:nvPr/>
            </p:nvSpPr>
            <p:spPr bwMode="auto">
              <a:xfrm>
                <a:off x="3616" y="3948"/>
                <a:ext cx="33" cy="25"/>
              </a:xfrm>
              <a:custGeom>
                <a:avLst/>
                <a:gdLst>
                  <a:gd name="T0" fmla="*/ 12 w 33"/>
                  <a:gd name="T1" fmla="*/ 19 h 25"/>
                  <a:gd name="T2" fmla="*/ 12 w 33"/>
                  <a:gd name="T3" fmla="*/ 12 h 25"/>
                  <a:gd name="T4" fmla="*/ 12 w 33"/>
                  <a:gd name="T5" fmla="*/ 6 h 25"/>
                  <a:gd name="T6" fmla="*/ 22 w 33"/>
                  <a:gd name="T7" fmla="*/ 6 h 25"/>
                  <a:gd name="T8" fmla="*/ 22 w 33"/>
                  <a:gd name="T9" fmla="*/ 12 h 25"/>
                  <a:gd name="T10" fmla="*/ 22 w 33"/>
                  <a:gd name="T11" fmla="*/ 19 h 25"/>
                  <a:gd name="T12" fmla="*/ 12 w 33"/>
                  <a:gd name="T13" fmla="*/ 19 h 25"/>
                  <a:gd name="T14" fmla="*/ 0 w 33"/>
                  <a:gd name="T15" fmla="*/ 14 h 25"/>
                  <a:gd name="T16" fmla="*/ 33 w 33"/>
                  <a:gd name="T17" fmla="*/ 14 h 25"/>
                  <a:gd name="T18" fmla="*/ 33 w 33"/>
                  <a:gd name="T19" fmla="*/ 25 h 25"/>
                  <a:gd name="T20" fmla="*/ 0 w 33"/>
                  <a:gd name="T21" fmla="*/ 25 h 25"/>
                  <a:gd name="T22" fmla="*/ 0 w 33"/>
                  <a:gd name="T23" fmla="*/ 14 h 25"/>
                  <a:gd name="T24" fmla="*/ 0 w 33"/>
                  <a:gd name="T25" fmla="*/ 0 h 25"/>
                  <a:gd name="T26" fmla="*/ 33 w 33"/>
                  <a:gd name="T27" fmla="*/ 0 h 25"/>
                  <a:gd name="T28" fmla="*/ 33 w 33"/>
                  <a:gd name="T29" fmla="*/ 11 h 25"/>
                  <a:gd name="T30" fmla="*/ 0 w 33"/>
                  <a:gd name="T31" fmla="*/ 11 h 25"/>
                  <a:gd name="T32" fmla="*/ 0 w 33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25">
                    <a:moveTo>
                      <a:pt x="12" y="19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22" y="6"/>
                    </a:lnTo>
                    <a:lnTo>
                      <a:pt x="22" y="12"/>
                    </a:lnTo>
                    <a:lnTo>
                      <a:pt x="22" y="19"/>
                    </a:lnTo>
                    <a:lnTo>
                      <a:pt x="12" y="19"/>
                    </a:lnTo>
                    <a:close/>
                    <a:moveTo>
                      <a:pt x="0" y="14"/>
                    </a:moveTo>
                    <a:lnTo>
                      <a:pt x="33" y="14"/>
                    </a:lnTo>
                    <a:lnTo>
                      <a:pt x="33" y="25"/>
                    </a:lnTo>
                    <a:lnTo>
                      <a:pt x="0" y="25"/>
                    </a:lnTo>
                    <a:lnTo>
                      <a:pt x="0" y="14"/>
                    </a:lnTo>
                    <a:close/>
                    <a:moveTo>
                      <a:pt x="0" y="0"/>
                    </a:moveTo>
                    <a:lnTo>
                      <a:pt x="33" y="0"/>
                    </a:lnTo>
                    <a:lnTo>
                      <a:pt x="33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6" name="Freeform 403"/>
              <p:cNvSpPr>
                <a:spLocks noEditPoints="1"/>
              </p:cNvSpPr>
              <p:nvPr/>
            </p:nvSpPr>
            <p:spPr bwMode="auto">
              <a:xfrm>
                <a:off x="3871" y="3764"/>
                <a:ext cx="32" cy="25"/>
              </a:xfrm>
              <a:custGeom>
                <a:avLst/>
                <a:gdLst>
                  <a:gd name="T0" fmla="*/ 10 w 32"/>
                  <a:gd name="T1" fmla="*/ 20 h 25"/>
                  <a:gd name="T2" fmla="*/ 10 w 32"/>
                  <a:gd name="T3" fmla="*/ 13 h 25"/>
                  <a:gd name="T4" fmla="*/ 10 w 32"/>
                  <a:gd name="T5" fmla="*/ 6 h 25"/>
                  <a:gd name="T6" fmla="*/ 21 w 32"/>
                  <a:gd name="T7" fmla="*/ 6 h 25"/>
                  <a:gd name="T8" fmla="*/ 21 w 32"/>
                  <a:gd name="T9" fmla="*/ 13 h 25"/>
                  <a:gd name="T10" fmla="*/ 21 w 32"/>
                  <a:gd name="T11" fmla="*/ 20 h 25"/>
                  <a:gd name="T12" fmla="*/ 10 w 32"/>
                  <a:gd name="T13" fmla="*/ 20 h 25"/>
                  <a:gd name="T14" fmla="*/ 0 w 32"/>
                  <a:gd name="T15" fmla="*/ 14 h 25"/>
                  <a:gd name="T16" fmla="*/ 32 w 32"/>
                  <a:gd name="T17" fmla="*/ 14 h 25"/>
                  <a:gd name="T18" fmla="*/ 32 w 32"/>
                  <a:gd name="T19" fmla="*/ 25 h 25"/>
                  <a:gd name="T20" fmla="*/ 0 w 32"/>
                  <a:gd name="T21" fmla="*/ 25 h 25"/>
                  <a:gd name="T22" fmla="*/ 0 w 32"/>
                  <a:gd name="T23" fmla="*/ 14 h 25"/>
                  <a:gd name="T24" fmla="*/ 0 w 32"/>
                  <a:gd name="T25" fmla="*/ 0 h 25"/>
                  <a:gd name="T26" fmla="*/ 32 w 32"/>
                  <a:gd name="T27" fmla="*/ 0 h 25"/>
                  <a:gd name="T28" fmla="*/ 32 w 32"/>
                  <a:gd name="T29" fmla="*/ 11 h 25"/>
                  <a:gd name="T30" fmla="*/ 0 w 32"/>
                  <a:gd name="T31" fmla="*/ 11 h 25"/>
                  <a:gd name="T32" fmla="*/ 0 w 32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">
                    <a:moveTo>
                      <a:pt x="10" y="20"/>
                    </a:moveTo>
                    <a:lnTo>
                      <a:pt x="10" y="13"/>
                    </a:lnTo>
                    <a:lnTo>
                      <a:pt x="10" y="6"/>
                    </a:lnTo>
                    <a:lnTo>
                      <a:pt x="21" y="6"/>
                    </a:lnTo>
                    <a:lnTo>
                      <a:pt x="21" y="13"/>
                    </a:lnTo>
                    <a:lnTo>
                      <a:pt x="21" y="20"/>
                    </a:lnTo>
                    <a:lnTo>
                      <a:pt x="10" y="20"/>
                    </a:lnTo>
                    <a:close/>
                    <a:moveTo>
                      <a:pt x="0" y="14"/>
                    </a:moveTo>
                    <a:lnTo>
                      <a:pt x="32" y="14"/>
                    </a:lnTo>
                    <a:lnTo>
                      <a:pt x="32" y="25"/>
                    </a:lnTo>
                    <a:lnTo>
                      <a:pt x="0" y="25"/>
                    </a:lnTo>
                    <a:lnTo>
                      <a:pt x="0" y="14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11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/>
              </a:solidFill>
              <a:ln w="1588" cap="flat">
                <a:solidFill>
                  <a:srgbClr val="595959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7" name="Freeform 404"/>
              <p:cNvSpPr>
                <a:spLocks/>
              </p:cNvSpPr>
              <p:nvPr/>
            </p:nvSpPr>
            <p:spPr bwMode="auto">
              <a:xfrm>
                <a:off x="2610" y="3447"/>
                <a:ext cx="1285" cy="376"/>
              </a:xfrm>
              <a:custGeom>
                <a:avLst/>
                <a:gdLst>
                  <a:gd name="T0" fmla="*/ 45 w 5898"/>
                  <a:gd name="T1" fmla="*/ 3 h 1725"/>
                  <a:gd name="T2" fmla="*/ 1209 w 5898"/>
                  <a:gd name="T3" fmla="*/ 211 h 1725"/>
                  <a:gd name="T4" fmla="*/ 1218 w 5898"/>
                  <a:gd name="T5" fmla="*/ 214 h 1725"/>
                  <a:gd name="T6" fmla="*/ 2382 w 5898"/>
                  <a:gd name="T7" fmla="*/ 750 h 1725"/>
                  <a:gd name="T8" fmla="*/ 2389 w 5898"/>
                  <a:gd name="T9" fmla="*/ 754 h 1725"/>
                  <a:gd name="T10" fmla="*/ 3553 w 5898"/>
                  <a:gd name="T11" fmla="*/ 1658 h 1725"/>
                  <a:gd name="T12" fmla="*/ 3510 w 5898"/>
                  <a:gd name="T13" fmla="*/ 1657 h 1725"/>
                  <a:gd name="T14" fmla="*/ 4674 w 5898"/>
                  <a:gd name="T15" fmla="*/ 833 h 1725"/>
                  <a:gd name="T16" fmla="*/ 4687 w 5898"/>
                  <a:gd name="T17" fmla="*/ 827 h 1725"/>
                  <a:gd name="T18" fmla="*/ 5851 w 5898"/>
                  <a:gd name="T19" fmla="*/ 563 h 1725"/>
                  <a:gd name="T20" fmla="*/ 5894 w 5898"/>
                  <a:gd name="T21" fmla="*/ 591 h 1725"/>
                  <a:gd name="T22" fmla="*/ 5866 w 5898"/>
                  <a:gd name="T23" fmla="*/ 634 h 1725"/>
                  <a:gd name="T24" fmla="*/ 4702 w 5898"/>
                  <a:gd name="T25" fmla="*/ 898 h 1725"/>
                  <a:gd name="T26" fmla="*/ 4715 w 5898"/>
                  <a:gd name="T27" fmla="*/ 892 h 1725"/>
                  <a:gd name="T28" fmla="*/ 3551 w 5898"/>
                  <a:gd name="T29" fmla="*/ 1716 h 1725"/>
                  <a:gd name="T30" fmla="*/ 3508 w 5898"/>
                  <a:gd name="T31" fmla="*/ 1715 h 1725"/>
                  <a:gd name="T32" fmla="*/ 2344 w 5898"/>
                  <a:gd name="T33" fmla="*/ 811 h 1725"/>
                  <a:gd name="T34" fmla="*/ 2351 w 5898"/>
                  <a:gd name="T35" fmla="*/ 815 h 1725"/>
                  <a:gd name="T36" fmla="*/ 1187 w 5898"/>
                  <a:gd name="T37" fmla="*/ 279 h 1725"/>
                  <a:gd name="T38" fmla="*/ 1196 w 5898"/>
                  <a:gd name="T39" fmla="*/ 282 h 1725"/>
                  <a:gd name="T40" fmla="*/ 32 w 5898"/>
                  <a:gd name="T41" fmla="*/ 74 h 1725"/>
                  <a:gd name="T42" fmla="*/ 3 w 5898"/>
                  <a:gd name="T43" fmla="*/ 32 h 1725"/>
                  <a:gd name="T44" fmla="*/ 45 w 5898"/>
                  <a:gd name="T45" fmla="*/ 3 h 1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98" h="1725">
                    <a:moveTo>
                      <a:pt x="45" y="3"/>
                    </a:moveTo>
                    <a:lnTo>
                      <a:pt x="1209" y="211"/>
                    </a:lnTo>
                    <a:cubicBezTo>
                      <a:pt x="1212" y="212"/>
                      <a:pt x="1215" y="212"/>
                      <a:pt x="1218" y="214"/>
                    </a:cubicBezTo>
                    <a:lnTo>
                      <a:pt x="2382" y="750"/>
                    </a:lnTo>
                    <a:cubicBezTo>
                      <a:pt x="2384" y="751"/>
                      <a:pt x="2386" y="752"/>
                      <a:pt x="2389" y="754"/>
                    </a:cubicBezTo>
                    <a:lnTo>
                      <a:pt x="3553" y="1658"/>
                    </a:lnTo>
                    <a:lnTo>
                      <a:pt x="3510" y="1657"/>
                    </a:lnTo>
                    <a:lnTo>
                      <a:pt x="4674" y="833"/>
                    </a:lnTo>
                    <a:cubicBezTo>
                      <a:pt x="4678" y="830"/>
                      <a:pt x="4682" y="828"/>
                      <a:pt x="4687" y="827"/>
                    </a:cubicBezTo>
                    <a:lnTo>
                      <a:pt x="5851" y="563"/>
                    </a:lnTo>
                    <a:cubicBezTo>
                      <a:pt x="5870" y="559"/>
                      <a:pt x="5889" y="571"/>
                      <a:pt x="5894" y="591"/>
                    </a:cubicBezTo>
                    <a:cubicBezTo>
                      <a:pt x="5898" y="610"/>
                      <a:pt x="5886" y="629"/>
                      <a:pt x="5866" y="634"/>
                    </a:cubicBezTo>
                    <a:lnTo>
                      <a:pt x="4702" y="898"/>
                    </a:lnTo>
                    <a:lnTo>
                      <a:pt x="4715" y="892"/>
                    </a:lnTo>
                    <a:lnTo>
                      <a:pt x="3551" y="1716"/>
                    </a:lnTo>
                    <a:cubicBezTo>
                      <a:pt x="3538" y="1725"/>
                      <a:pt x="3521" y="1725"/>
                      <a:pt x="3508" y="1715"/>
                    </a:cubicBezTo>
                    <a:lnTo>
                      <a:pt x="2344" y="811"/>
                    </a:lnTo>
                    <a:lnTo>
                      <a:pt x="2351" y="815"/>
                    </a:lnTo>
                    <a:lnTo>
                      <a:pt x="1187" y="279"/>
                    </a:lnTo>
                    <a:lnTo>
                      <a:pt x="1196" y="282"/>
                    </a:lnTo>
                    <a:lnTo>
                      <a:pt x="32" y="74"/>
                    </a:lnTo>
                    <a:cubicBezTo>
                      <a:pt x="13" y="70"/>
                      <a:pt x="0" y="52"/>
                      <a:pt x="3" y="32"/>
                    </a:cubicBezTo>
                    <a:cubicBezTo>
                      <a:pt x="7" y="13"/>
                      <a:pt x="25" y="0"/>
                      <a:pt x="45" y="3"/>
                    </a:cubicBezTo>
                    <a:close/>
                  </a:path>
                </a:pathLst>
              </a:custGeom>
              <a:solidFill>
                <a:srgbClr val="4F81BD"/>
              </a:solidFill>
              <a:ln w="1588" cap="flat">
                <a:solidFill>
                  <a:srgbClr val="4F81B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  <p:sp>
            <p:nvSpPr>
              <p:cNvPr id="3398" name="Oval 405"/>
              <p:cNvSpPr>
                <a:spLocks noChangeArrowheads="1"/>
              </p:cNvSpPr>
              <p:nvPr/>
            </p:nvSpPr>
            <p:spPr bwMode="auto">
              <a:xfrm>
                <a:off x="2599" y="3436"/>
                <a:ext cx="36" cy="36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/>
              </a:p>
            </p:txBody>
          </p:sp>
        </p:grpSp>
        <p:sp>
          <p:nvSpPr>
            <p:cNvPr id="8" name="Oval 407"/>
            <p:cNvSpPr>
              <a:spLocks noChangeArrowheads="1"/>
            </p:cNvSpPr>
            <p:nvPr/>
          </p:nvSpPr>
          <p:spPr bwMode="auto">
            <a:xfrm>
              <a:off x="4091215" y="5320472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9" name="Oval 408"/>
            <p:cNvSpPr>
              <a:spLocks noChangeArrowheads="1"/>
            </p:cNvSpPr>
            <p:nvPr/>
          </p:nvSpPr>
          <p:spPr bwMode="auto">
            <a:xfrm>
              <a:off x="4494440" y="5389287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0" name="Oval 409"/>
            <p:cNvSpPr>
              <a:spLocks noChangeArrowheads="1"/>
            </p:cNvSpPr>
            <p:nvPr/>
          </p:nvSpPr>
          <p:spPr bwMode="auto">
            <a:xfrm>
              <a:off x="4494440" y="5389287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1" name="Oval 410"/>
            <p:cNvSpPr>
              <a:spLocks noChangeArrowheads="1"/>
            </p:cNvSpPr>
            <p:nvPr/>
          </p:nvSpPr>
          <p:spPr bwMode="auto">
            <a:xfrm>
              <a:off x="4896077" y="5569736"/>
              <a:ext cx="58737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2" name="Oval 411"/>
            <p:cNvSpPr>
              <a:spLocks noChangeArrowheads="1"/>
            </p:cNvSpPr>
            <p:nvPr/>
          </p:nvSpPr>
          <p:spPr bwMode="auto">
            <a:xfrm>
              <a:off x="4896077" y="5569736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3" name="Oval 412"/>
            <p:cNvSpPr>
              <a:spLocks noChangeArrowheads="1"/>
            </p:cNvSpPr>
            <p:nvPr/>
          </p:nvSpPr>
          <p:spPr bwMode="auto">
            <a:xfrm>
              <a:off x="5300890" y="5869464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4" name="Oval 413"/>
            <p:cNvSpPr>
              <a:spLocks noChangeArrowheads="1"/>
            </p:cNvSpPr>
            <p:nvPr/>
          </p:nvSpPr>
          <p:spPr bwMode="auto">
            <a:xfrm>
              <a:off x="5300890" y="5869464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5" name="Oval 414"/>
            <p:cNvSpPr>
              <a:spLocks noChangeArrowheads="1"/>
            </p:cNvSpPr>
            <p:nvPr/>
          </p:nvSpPr>
          <p:spPr bwMode="auto">
            <a:xfrm>
              <a:off x="5702527" y="5594203"/>
              <a:ext cx="58737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6" name="Oval 415"/>
            <p:cNvSpPr>
              <a:spLocks noChangeArrowheads="1"/>
            </p:cNvSpPr>
            <p:nvPr/>
          </p:nvSpPr>
          <p:spPr bwMode="auto">
            <a:xfrm>
              <a:off x="5702527" y="5594203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7" name="Oval 416"/>
            <p:cNvSpPr>
              <a:spLocks noChangeArrowheads="1"/>
            </p:cNvSpPr>
            <p:nvPr/>
          </p:nvSpPr>
          <p:spPr bwMode="auto">
            <a:xfrm>
              <a:off x="6105752" y="5508567"/>
              <a:ext cx="58737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8" name="Oval 417"/>
            <p:cNvSpPr>
              <a:spLocks noChangeArrowheads="1"/>
            </p:cNvSpPr>
            <p:nvPr/>
          </p:nvSpPr>
          <p:spPr bwMode="auto">
            <a:xfrm>
              <a:off x="6105752" y="5508567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19" name="Freeform 418"/>
            <p:cNvSpPr>
              <a:spLocks/>
            </p:cNvSpPr>
            <p:nvPr/>
          </p:nvSpPr>
          <p:spPr bwMode="auto">
            <a:xfrm>
              <a:off x="4108677" y="5335765"/>
              <a:ext cx="2039937" cy="1073516"/>
            </a:xfrm>
            <a:custGeom>
              <a:avLst/>
              <a:gdLst>
                <a:gd name="T0" fmla="*/ 64 w 5900"/>
                <a:gd name="T1" fmla="*/ 13 h 3219"/>
                <a:gd name="T2" fmla="*/ 1228 w 5900"/>
                <a:gd name="T3" fmla="*/ 1093 h 3219"/>
                <a:gd name="T4" fmla="*/ 1224 w 5900"/>
                <a:gd name="T5" fmla="*/ 1090 h 3219"/>
                <a:gd name="T6" fmla="*/ 2388 w 5900"/>
                <a:gd name="T7" fmla="*/ 1882 h 3219"/>
                <a:gd name="T8" fmla="*/ 2394 w 5900"/>
                <a:gd name="T9" fmla="*/ 1887 h 3219"/>
                <a:gd name="T10" fmla="*/ 3558 w 5900"/>
                <a:gd name="T11" fmla="*/ 3155 h 3219"/>
                <a:gd name="T12" fmla="*/ 3511 w 5900"/>
                <a:gd name="T13" fmla="*/ 3150 h 3219"/>
                <a:gd name="T14" fmla="*/ 4675 w 5900"/>
                <a:gd name="T15" fmla="*/ 2330 h 3219"/>
                <a:gd name="T16" fmla="*/ 5838 w 5900"/>
                <a:gd name="T17" fmla="*/ 1486 h 3219"/>
                <a:gd name="T18" fmla="*/ 5889 w 5900"/>
                <a:gd name="T19" fmla="*/ 1494 h 3219"/>
                <a:gd name="T20" fmla="*/ 5881 w 5900"/>
                <a:gd name="T21" fmla="*/ 1545 h 3219"/>
                <a:gd name="T22" fmla="*/ 4716 w 5900"/>
                <a:gd name="T23" fmla="*/ 2389 h 3219"/>
                <a:gd name="T24" fmla="*/ 3552 w 5900"/>
                <a:gd name="T25" fmla="*/ 3209 h 3219"/>
                <a:gd name="T26" fmla="*/ 3505 w 5900"/>
                <a:gd name="T27" fmla="*/ 3204 h 3219"/>
                <a:gd name="T28" fmla="*/ 2341 w 5900"/>
                <a:gd name="T29" fmla="*/ 1936 h 3219"/>
                <a:gd name="T30" fmla="*/ 2347 w 5900"/>
                <a:gd name="T31" fmla="*/ 1941 h 3219"/>
                <a:gd name="T32" fmla="*/ 1183 w 5900"/>
                <a:gd name="T33" fmla="*/ 1149 h 3219"/>
                <a:gd name="T34" fmla="*/ 1179 w 5900"/>
                <a:gd name="T35" fmla="*/ 1146 h 3219"/>
                <a:gd name="T36" fmla="*/ 15 w 5900"/>
                <a:gd name="T37" fmla="*/ 66 h 3219"/>
                <a:gd name="T38" fmla="*/ 13 w 5900"/>
                <a:gd name="T39" fmla="*/ 15 h 3219"/>
                <a:gd name="T40" fmla="*/ 64 w 5900"/>
                <a:gd name="T41" fmla="*/ 13 h 3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00" h="3219">
                  <a:moveTo>
                    <a:pt x="64" y="13"/>
                  </a:moveTo>
                  <a:lnTo>
                    <a:pt x="1228" y="1093"/>
                  </a:lnTo>
                  <a:lnTo>
                    <a:pt x="1224" y="1090"/>
                  </a:lnTo>
                  <a:lnTo>
                    <a:pt x="2388" y="1882"/>
                  </a:lnTo>
                  <a:cubicBezTo>
                    <a:pt x="2390" y="1883"/>
                    <a:pt x="2392" y="1885"/>
                    <a:pt x="2394" y="1887"/>
                  </a:cubicBezTo>
                  <a:lnTo>
                    <a:pt x="3558" y="3155"/>
                  </a:lnTo>
                  <a:lnTo>
                    <a:pt x="3511" y="3150"/>
                  </a:lnTo>
                  <a:lnTo>
                    <a:pt x="4675" y="2330"/>
                  </a:lnTo>
                  <a:lnTo>
                    <a:pt x="5838" y="1486"/>
                  </a:lnTo>
                  <a:cubicBezTo>
                    <a:pt x="5854" y="1475"/>
                    <a:pt x="5877" y="1478"/>
                    <a:pt x="5889" y="1494"/>
                  </a:cubicBezTo>
                  <a:cubicBezTo>
                    <a:pt x="5900" y="1510"/>
                    <a:pt x="5897" y="1533"/>
                    <a:pt x="5881" y="1545"/>
                  </a:cubicBezTo>
                  <a:lnTo>
                    <a:pt x="4716" y="2389"/>
                  </a:lnTo>
                  <a:lnTo>
                    <a:pt x="3552" y="3209"/>
                  </a:lnTo>
                  <a:cubicBezTo>
                    <a:pt x="3537" y="3219"/>
                    <a:pt x="3517" y="3217"/>
                    <a:pt x="3505" y="3204"/>
                  </a:cubicBezTo>
                  <a:lnTo>
                    <a:pt x="2341" y="1936"/>
                  </a:lnTo>
                  <a:lnTo>
                    <a:pt x="2347" y="1941"/>
                  </a:lnTo>
                  <a:lnTo>
                    <a:pt x="1183" y="1149"/>
                  </a:lnTo>
                  <a:cubicBezTo>
                    <a:pt x="1182" y="1148"/>
                    <a:pt x="1180" y="1147"/>
                    <a:pt x="1179" y="1146"/>
                  </a:cubicBezTo>
                  <a:lnTo>
                    <a:pt x="15" y="66"/>
                  </a:lnTo>
                  <a:cubicBezTo>
                    <a:pt x="0" y="52"/>
                    <a:pt x="0" y="30"/>
                    <a:pt x="13" y="15"/>
                  </a:cubicBezTo>
                  <a:cubicBezTo>
                    <a:pt x="27" y="0"/>
                    <a:pt x="49" y="0"/>
                    <a:pt x="64" y="13"/>
                  </a:cubicBezTo>
                  <a:close/>
                </a:path>
              </a:pathLst>
            </a:custGeom>
            <a:solidFill>
              <a:srgbClr val="C0504D"/>
            </a:solidFill>
            <a:ln w="1588" cap="flat">
              <a:solidFill>
                <a:srgbClr val="C0504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0" name="Oval 419"/>
            <p:cNvSpPr>
              <a:spLocks noChangeArrowheads="1"/>
            </p:cNvSpPr>
            <p:nvPr/>
          </p:nvSpPr>
          <p:spPr bwMode="auto">
            <a:xfrm>
              <a:off x="4091215" y="5320472"/>
              <a:ext cx="57150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1" name="Oval 420"/>
            <p:cNvSpPr>
              <a:spLocks noChangeArrowheads="1"/>
            </p:cNvSpPr>
            <p:nvPr/>
          </p:nvSpPr>
          <p:spPr bwMode="auto">
            <a:xfrm>
              <a:off x="4091215" y="5320472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2" name="Oval 421"/>
            <p:cNvSpPr>
              <a:spLocks noChangeArrowheads="1"/>
            </p:cNvSpPr>
            <p:nvPr/>
          </p:nvSpPr>
          <p:spPr bwMode="auto">
            <a:xfrm>
              <a:off x="4494440" y="5679840"/>
              <a:ext cx="57150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3" name="Oval 422"/>
            <p:cNvSpPr>
              <a:spLocks noChangeArrowheads="1"/>
            </p:cNvSpPr>
            <p:nvPr/>
          </p:nvSpPr>
          <p:spPr bwMode="auto">
            <a:xfrm>
              <a:off x="4494440" y="5679840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4" name="Oval 423"/>
            <p:cNvSpPr>
              <a:spLocks noChangeArrowheads="1"/>
            </p:cNvSpPr>
            <p:nvPr/>
          </p:nvSpPr>
          <p:spPr bwMode="auto">
            <a:xfrm>
              <a:off x="4896077" y="5944396"/>
              <a:ext cx="58737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5" name="Oval 424"/>
            <p:cNvSpPr>
              <a:spLocks noChangeArrowheads="1"/>
            </p:cNvSpPr>
            <p:nvPr/>
          </p:nvSpPr>
          <p:spPr bwMode="auto">
            <a:xfrm>
              <a:off x="4896077" y="5944396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6" name="Oval 425"/>
            <p:cNvSpPr>
              <a:spLocks noChangeArrowheads="1"/>
            </p:cNvSpPr>
            <p:nvPr/>
          </p:nvSpPr>
          <p:spPr bwMode="auto">
            <a:xfrm>
              <a:off x="5300890" y="6367991"/>
              <a:ext cx="57150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7" name="Oval 426"/>
            <p:cNvSpPr>
              <a:spLocks noChangeArrowheads="1"/>
            </p:cNvSpPr>
            <p:nvPr/>
          </p:nvSpPr>
          <p:spPr bwMode="auto">
            <a:xfrm>
              <a:off x="5300890" y="6367991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8" name="Oval 427"/>
            <p:cNvSpPr>
              <a:spLocks noChangeArrowheads="1"/>
            </p:cNvSpPr>
            <p:nvPr/>
          </p:nvSpPr>
          <p:spPr bwMode="auto">
            <a:xfrm>
              <a:off x="5702527" y="6092731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9" name="Oval 428"/>
            <p:cNvSpPr>
              <a:spLocks noChangeArrowheads="1"/>
            </p:cNvSpPr>
            <p:nvPr/>
          </p:nvSpPr>
          <p:spPr bwMode="auto">
            <a:xfrm>
              <a:off x="5702527" y="6092731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" name="Oval 429"/>
            <p:cNvSpPr>
              <a:spLocks noChangeArrowheads="1"/>
            </p:cNvSpPr>
            <p:nvPr/>
          </p:nvSpPr>
          <p:spPr bwMode="auto">
            <a:xfrm>
              <a:off x="6105752" y="5811353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" name="Oval 430"/>
            <p:cNvSpPr>
              <a:spLocks noChangeArrowheads="1"/>
            </p:cNvSpPr>
            <p:nvPr/>
          </p:nvSpPr>
          <p:spPr bwMode="auto">
            <a:xfrm>
              <a:off x="6105752" y="5811353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72" name="Rectangle 431"/>
            <p:cNvSpPr>
              <a:spLocks noChangeArrowheads="1"/>
            </p:cNvSpPr>
            <p:nvPr/>
          </p:nvSpPr>
          <p:spPr bwMode="auto">
            <a:xfrm>
              <a:off x="3602265" y="6479625"/>
              <a:ext cx="20358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-10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3" name="Rectangle 432"/>
            <p:cNvSpPr>
              <a:spLocks noChangeArrowheads="1"/>
            </p:cNvSpPr>
            <p:nvPr/>
          </p:nvSpPr>
          <p:spPr bwMode="auto">
            <a:xfrm>
              <a:off x="3678465" y="6238008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-8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5" name="Rectangle 433"/>
            <p:cNvSpPr>
              <a:spLocks noChangeArrowheads="1"/>
            </p:cNvSpPr>
            <p:nvPr/>
          </p:nvSpPr>
          <p:spPr bwMode="auto">
            <a:xfrm>
              <a:off x="3678465" y="5994860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-6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6" name="Rectangle 434"/>
            <p:cNvSpPr>
              <a:spLocks noChangeArrowheads="1"/>
            </p:cNvSpPr>
            <p:nvPr/>
          </p:nvSpPr>
          <p:spPr bwMode="auto">
            <a:xfrm>
              <a:off x="3678465" y="5753243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-4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7" name="Rectangle 435"/>
            <p:cNvSpPr>
              <a:spLocks noChangeArrowheads="1"/>
            </p:cNvSpPr>
            <p:nvPr/>
          </p:nvSpPr>
          <p:spPr bwMode="auto">
            <a:xfrm>
              <a:off x="3678465" y="5510096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-2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8" name="Rectangle 436"/>
            <p:cNvSpPr>
              <a:spLocks noChangeArrowheads="1"/>
            </p:cNvSpPr>
            <p:nvPr/>
          </p:nvSpPr>
          <p:spPr bwMode="auto">
            <a:xfrm>
              <a:off x="3724502" y="5312229"/>
              <a:ext cx="15081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79" name="Rectangle 437"/>
            <p:cNvSpPr>
              <a:spLocks noChangeArrowheads="1"/>
            </p:cNvSpPr>
            <p:nvPr/>
          </p:nvSpPr>
          <p:spPr bwMode="auto">
            <a:xfrm>
              <a:off x="4062072" y="6284648"/>
              <a:ext cx="844550" cy="250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5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THyPRP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80" name="Freeform 438"/>
            <p:cNvSpPr>
              <a:spLocks noEditPoints="1"/>
            </p:cNvSpPr>
            <p:nvPr/>
          </p:nvSpPr>
          <p:spPr bwMode="auto">
            <a:xfrm>
              <a:off x="916215" y="7043909"/>
              <a:ext cx="2452687" cy="916006"/>
            </a:xfrm>
            <a:custGeom>
              <a:avLst/>
              <a:gdLst>
                <a:gd name="T0" fmla="*/ 0 w 1545"/>
                <a:gd name="T1" fmla="*/ 594 h 599"/>
                <a:gd name="T2" fmla="*/ 1545 w 1545"/>
                <a:gd name="T3" fmla="*/ 594 h 599"/>
                <a:gd name="T4" fmla="*/ 1545 w 1545"/>
                <a:gd name="T5" fmla="*/ 599 h 599"/>
                <a:gd name="T6" fmla="*/ 0 w 1545"/>
                <a:gd name="T7" fmla="*/ 599 h 599"/>
                <a:gd name="T8" fmla="*/ 0 w 1545"/>
                <a:gd name="T9" fmla="*/ 594 h 599"/>
                <a:gd name="T10" fmla="*/ 0 w 1545"/>
                <a:gd name="T11" fmla="*/ 396 h 599"/>
                <a:gd name="T12" fmla="*/ 1545 w 1545"/>
                <a:gd name="T13" fmla="*/ 396 h 599"/>
                <a:gd name="T14" fmla="*/ 1545 w 1545"/>
                <a:gd name="T15" fmla="*/ 401 h 599"/>
                <a:gd name="T16" fmla="*/ 0 w 1545"/>
                <a:gd name="T17" fmla="*/ 401 h 599"/>
                <a:gd name="T18" fmla="*/ 0 w 1545"/>
                <a:gd name="T19" fmla="*/ 396 h 599"/>
                <a:gd name="T20" fmla="*/ 0 w 1545"/>
                <a:gd name="T21" fmla="*/ 198 h 599"/>
                <a:gd name="T22" fmla="*/ 1545 w 1545"/>
                <a:gd name="T23" fmla="*/ 198 h 599"/>
                <a:gd name="T24" fmla="*/ 1545 w 1545"/>
                <a:gd name="T25" fmla="*/ 203 h 599"/>
                <a:gd name="T26" fmla="*/ 0 w 1545"/>
                <a:gd name="T27" fmla="*/ 203 h 599"/>
                <a:gd name="T28" fmla="*/ 0 w 1545"/>
                <a:gd name="T29" fmla="*/ 198 h 599"/>
                <a:gd name="T30" fmla="*/ 0 w 1545"/>
                <a:gd name="T31" fmla="*/ 0 h 599"/>
                <a:gd name="T32" fmla="*/ 1545 w 1545"/>
                <a:gd name="T33" fmla="*/ 0 h 599"/>
                <a:gd name="T34" fmla="*/ 1545 w 1545"/>
                <a:gd name="T35" fmla="*/ 5 h 599"/>
                <a:gd name="T36" fmla="*/ 0 w 1545"/>
                <a:gd name="T37" fmla="*/ 5 h 599"/>
                <a:gd name="T38" fmla="*/ 0 w 1545"/>
                <a:gd name="T39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5" h="599">
                  <a:moveTo>
                    <a:pt x="0" y="594"/>
                  </a:moveTo>
                  <a:lnTo>
                    <a:pt x="1545" y="594"/>
                  </a:lnTo>
                  <a:lnTo>
                    <a:pt x="1545" y="599"/>
                  </a:lnTo>
                  <a:lnTo>
                    <a:pt x="0" y="599"/>
                  </a:lnTo>
                  <a:lnTo>
                    <a:pt x="0" y="594"/>
                  </a:lnTo>
                  <a:close/>
                  <a:moveTo>
                    <a:pt x="0" y="396"/>
                  </a:moveTo>
                  <a:lnTo>
                    <a:pt x="1545" y="396"/>
                  </a:lnTo>
                  <a:lnTo>
                    <a:pt x="1545" y="401"/>
                  </a:lnTo>
                  <a:lnTo>
                    <a:pt x="0" y="401"/>
                  </a:lnTo>
                  <a:lnTo>
                    <a:pt x="0" y="396"/>
                  </a:lnTo>
                  <a:close/>
                  <a:moveTo>
                    <a:pt x="0" y="198"/>
                  </a:moveTo>
                  <a:lnTo>
                    <a:pt x="1545" y="198"/>
                  </a:lnTo>
                  <a:lnTo>
                    <a:pt x="1545" y="203"/>
                  </a:lnTo>
                  <a:lnTo>
                    <a:pt x="0" y="203"/>
                  </a:lnTo>
                  <a:lnTo>
                    <a:pt x="0" y="198"/>
                  </a:lnTo>
                  <a:close/>
                  <a:moveTo>
                    <a:pt x="0" y="0"/>
                  </a:moveTo>
                  <a:lnTo>
                    <a:pt x="1545" y="0"/>
                  </a:lnTo>
                  <a:lnTo>
                    <a:pt x="1545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1588" cap="flat">
              <a:solidFill>
                <a:srgbClr val="D9D9D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1" name="Freeform 439"/>
            <p:cNvSpPr>
              <a:spLocks noEditPoints="1"/>
            </p:cNvSpPr>
            <p:nvPr/>
          </p:nvSpPr>
          <p:spPr bwMode="auto">
            <a:xfrm>
              <a:off x="908277" y="6736535"/>
              <a:ext cx="2468562" cy="1226439"/>
            </a:xfrm>
            <a:custGeom>
              <a:avLst/>
              <a:gdLst>
                <a:gd name="T0" fmla="*/ 0 w 7136"/>
                <a:gd name="T1" fmla="*/ 24 h 3680"/>
                <a:gd name="T2" fmla="*/ 24 w 7136"/>
                <a:gd name="T3" fmla="*/ 0 h 3680"/>
                <a:gd name="T4" fmla="*/ 7112 w 7136"/>
                <a:gd name="T5" fmla="*/ 0 h 3680"/>
                <a:gd name="T6" fmla="*/ 7136 w 7136"/>
                <a:gd name="T7" fmla="*/ 24 h 3680"/>
                <a:gd name="T8" fmla="*/ 7136 w 7136"/>
                <a:gd name="T9" fmla="*/ 3656 h 3680"/>
                <a:gd name="T10" fmla="*/ 7112 w 7136"/>
                <a:gd name="T11" fmla="*/ 3680 h 3680"/>
                <a:gd name="T12" fmla="*/ 24 w 7136"/>
                <a:gd name="T13" fmla="*/ 3680 h 3680"/>
                <a:gd name="T14" fmla="*/ 0 w 7136"/>
                <a:gd name="T15" fmla="*/ 3656 h 3680"/>
                <a:gd name="T16" fmla="*/ 0 w 7136"/>
                <a:gd name="T17" fmla="*/ 24 h 3680"/>
                <a:gd name="T18" fmla="*/ 48 w 7136"/>
                <a:gd name="T19" fmla="*/ 3656 h 3680"/>
                <a:gd name="T20" fmla="*/ 24 w 7136"/>
                <a:gd name="T21" fmla="*/ 3632 h 3680"/>
                <a:gd name="T22" fmla="*/ 7112 w 7136"/>
                <a:gd name="T23" fmla="*/ 3632 h 3680"/>
                <a:gd name="T24" fmla="*/ 7088 w 7136"/>
                <a:gd name="T25" fmla="*/ 3656 h 3680"/>
                <a:gd name="T26" fmla="*/ 7088 w 7136"/>
                <a:gd name="T27" fmla="*/ 24 h 3680"/>
                <a:gd name="T28" fmla="*/ 7112 w 7136"/>
                <a:gd name="T29" fmla="*/ 48 h 3680"/>
                <a:gd name="T30" fmla="*/ 24 w 7136"/>
                <a:gd name="T31" fmla="*/ 48 h 3680"/>
                <a:gd name="T32" fmla="*/ 48 w 7136"/>
                <a:gd name="T33" fmla="*/ 24 h 3680"/>
                <a:gd name="T34" fmla="*/ 48 w 7136"/>
                <a:gd name="T35" fmla="*/ 3656 h 3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36" h="3680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7112" y="0"/>
                  </a:lnTo>
                  <a:cubicBezTo>
                    <a:pt x="7126" y="0"/>
                    <a:pt x="7136" y="11"/>
                    <a:pt x="7136" y="24"/>
                  </a:cubicBezTo>
                  <a:lnTo>
                    <a:pt x="7136" y="3656"/>
                  </a:lnTo>
                  <a:cubicBezTo>
                    <a:pt x="7136" y="3670"/>
                    <a:pt x="7126" y="3680"/>
                    <a:pt x="7112" y="3680"/>
                  </a:cubicBezTo>
                  <a:lnTo>
                    <a:pt x="24" y="3680"/>
                  </a:lnTo>
                  <a:cubicBezTo>
                    <a:pt x="11" y="3680"/>
                    <a:pt x="0" y="3670"/>
                    <a:pt x="0" y="3656"/>
                  </a:cubicBezTo>
                  <a:lnTo>
                    <a:pt x="0" y="24"/>
                  </a:lnTo>
                  <a:close/>
                  <a:moveTo>
                    <a:pt x="48" y="3656"/>
                  </a:moveTo>
                  <a:lnTo>
                    <a:pt x="24" y="3632"/>
                  </a:lnTo>
                  <a:lnTo>
                    <a:pt x="7112" y="3632"/>
                  </a:lnTo>
                  <a:lnTo>
                    <a:pt x="7088" y="3656"/>
                  </a:lnTo>
                  <a:lnTo>
                    <a:pt x="7088" y="24"/>
                  </a:lnTo>
                  <a:lnTo>
                    <a:pt x="7112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3656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2" name="Rectangle 440"/>
            <p:cNvSpPr>
              <a:spLocks noChangeArrowheads="1"/>
            </p:cNvSpPr>
            <p:nvPr/>
          </p:nvSpPr>
          <p:spPr bwMode="auto">
            <a:xfrm>
              <a:off x="906690" y="6745710"/>
              <a:ext cx="19050" cy="1209618"/>
            </a:xfrm>
            <a:prstGeom prst="rect">
              <a:avLst/>
            </a:pr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3" name="Freeform 441"/>
            <p:cNvSpPr>
              <a:spLocks noEditPoints="1"/>
            </p:cNvSpPr>
            <p:nvPr/>
          </p:nvSpPr>
          <p:spPr bwMode="auto">
            <a:xfrm>
              <a:off x="916215" y="6736535"/>
              <a:ext cx="41275" cy="1227968"/>
            </a:xfrm>
            <a:custGeom>
              <a:avLst/>
              <a:gdLst>
                <a:gd name="T0" fmla="*/ 0 w 26"/>
                <a:gd name="T1" fmla="*/ 791 h 803"/>
                <a:gd name="T2" fmla="*/ 26 w 26"/>
                <a:gd name="T3" fmla="*/ 791 h 803"/>
                <a:gd name="T4" fmla="*/ 26 w 26"/>
                <a:gd name="T5" fmla="*/ 803 h 803"/>
                <a:gd name="T6" fmla="*/ 0 w 26"/>
                <a:gd name="T7" fmla="*/ 803 h 803"/>
                <a:gd name="T8" fmla="*/ 0 w 26"/>
                <a:gd name="T9" fmla="*/ 791 h 803"/>
                <a:gd name="T10" fmla="*/ 0 w 26"/>
                <a:gd name="T11" fmla="*/ 593 h 803"/>
                <a:gd name="T12" fmla="*/ 26 w 26"/>
                <a:gd name="T13" fmla="*/ 593 h 803"/>
                <a:gd name="T14" fmla="*/ 26 w 26"/>
                <a:gd name="T15" fmla="*/ 605 h 803"/>
                <a:gd name="T16" fmla="*/ 0 w 26"/>
                <a:gd name="T17" fmla="*/ 605 h 803"/>
                <a:gd name="T18" fmla="*/ 0 w 26"/>
                <a:gd name="T19" fmla="*/ 593 h 803"/>
                <a:gd name="T20" fmla="*/ 0 w 26"/>
                <a:gd name="T21" fmla="*/ 395 h 803"/>
                <a:gd name="T22" fmla="*/ 26 w 26"/>
                <a:gd name="T23" fmla="*/ 395 h 803"/>
                <a:gd name="T24" fmla="*/ 26 w 26"/>
                <a:gd name="T25" fmla="*/ 407 h 803"/>
                <a:gd name="T26" fmla="*/ 0 w 26"/>
                <a:gd name="T27" fmla="*/ 407 h 803"/>
                <a:gd name="T28" fmla="*/ 0 w 26"/>
                <a:gd name="T29" fmla="*/ 395 h 803"/>
                <a:gd name="T30" fmla="*/ 0 w 26"/>
                <a:gd name="T31" fmla="*/ 197 h 803"/>
                <a:gd name="T32" fmla="*/ 26 w 26"/>
                <a:gd name="T33" fmla="*/ 197 h 803"/>
                <a:gd name="T34" fmla="*/ 26 w 26"/>
                <a:gd name="T35" fmla="*/ 210 h 803"/>
                <a:gd name="T36" fmla="*/ 0 w 26"/>
                <a:gd name="T37" fmla="*/ 210 h 803"/>
                <a:gd name="T38" fmla="*/ 0 w 26"/>
                <a:gd name="T39" fmla="*/ 197 h 803"/>
                <a:gd name="T40" fmla="*/ 0 w 26"/>
                <a:gd name="T41" fmla="*/ 0 h 803"/>
                <a:gd name="T42" fmla="*/ 26 w 26"/>
                <a:gd name="T43" fmla="*/ 0 h 803"/>
                <a:gd name="T44" fmla="*/ 26 w 26"/>
                <a:gd name="T45" fmla="*/ 12 h 803"/>
                <a:gd name="T46" fmla="*/ 0 w 26"/>
                <a:gd name="T47" fmla="*/ 12 h 803"/>
                <a:gd name="T48" fmla="*/ 0 w 26"/>
                <a:gd name="T49" fmla="*/ 0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803">
                  <a:moveTo>
                    <a:pt x="0" y="791"/>
                  </a:moveTo>
                  <a:lnTo>
                    <a:pt x="26" y="791"/>
                  </a:lnTo>
                  <a:lnTo>
                    <a:pt x="26" y="803"/>
                  </a:lnTo>
                  <a:lnTo>
                    <a:pt x="0" y="803"/>
                  </a:lnTo>
                  <a:lnTo>
                    <a:pt x="0" y="791"/>
                  </a:lnTo>
                  <a:close/>
                  <a:moveTo>
                    <a:pt x="0" y="593"/>
                  </a:moveTo>
                  <a:lnTo>
                    <a:pt x="26" y="593"/>
                  </a:lnTo>
                  <a:lnTo>
                    <a:pt x="26" y="605"/>
                  </a:lnTo>
                  <a:lnTo>
                    <a:pt x="0" y="605"/>
                  </a:lnTo>
                  <a:lnTo>
                    <a:pt x="0" y="593"/>
                  </a:lnTo>
                  <a:close/>
                  <a:moveTo>
                    <a:pt x="0" y="395"/>
                  </a:moveTo>
                  <a:lnTo>
                    <a:pt x="26" y="395"/>
                  </a:lnTo>
                  <a:lnTo>
                    <a:pt x="26" y="407"/>
                  </a:lnTo>
                  <a:lnTo>
                    <a:pt x="0" y="407"/>
                  </a:lnTo>
                  <a:lnTo>
                    <a:pt x="0" y="395"/>
                  </a:lnTo>
                  <a:close/>
                  <a:moveTo>
                    <a:pt x="0" y="197"/>
                  </a:moveTo>
                  <a:lnTo>
                    <a:pt x="26" y="197"/>
                  </a:lnTo>
                  <a:lnTo>
                    <a:pt x="26" y="210"/>
                  </a:lnTo>
                  <a:lnTo>
                    <a:pt x="0" y="210"/>
                  </a:lnTo>
                  <a:lnTo>
                    <a:pt x="0" y="197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4" name="Rectangle 442"/>
            <p:cNvSpPr>
              <a:spLocks noChangeArrowheads="1"/>
            </p:cNvSpPr>
            <p:nvPr/>
          </p:nvSpPr>
          <p:spPr bwMode="auto">
            <a:xfrm>
              <a:off x="916215" y="6736535"/>
              <a:ext cx="2452687" cy="18351"/>
            </a:xfrm>
            <a:prstGeom prst="rect">
              <a:avLst/>
            </a:pr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5" name="Freeform 443"/>
            <p:cNvSpPr>
              <a:spLocks noEditPoints="1"/>
            </p:cNvSpPr>
            <p:nvPr/>
          </p:nvSpPr>
          <p:spPr bwMode="auto">
            <a:xfrm>
              <a:off x="906690" y="6745710"/>
              <a:ext cx="2471737" cy="39760"/>
            </a:xfrm>
            <a:custGeom>
              <a:avLst/>
              <a:gdLst>
                <a:gd name="T0" fmla="*/ 12 w 1557"/>
                <a:gd name="T1" fmla="*/ 0 h 26"/>
                <a:gd name="T2" fmla="*/ 12 w 1557"/>
                <a:gd name="T3" fmla="*/ 26 h 26"/>
                <a:gd name="T4" fmla="*/ 0 w 1557"/>
                <a:gd name="T5" fmla="*/ 26 h 26"/>
                <a:gd name="T6" fmla="*/ 0 w 1557"/>
                <a:gd name="T7" fmla="*/ 0 h 26"/>
                <a:gd name="T8" fmla="*/ 12 w 1557"/>
                <a:gd name="T9" fmla="*/ 0 h 26"/>
                <a:gd name="T10" fmla="*/ 269 w 1557"/>
                <a:gd name="T11" fmla="*/ 0 h 26"/>
                <a:gd name="T12" fmla="*/ 269 w 1557"/>
                <a:gd name="T13" fmla="*/ 26 h 26"/>
                <a:gd name="T14" fmla="*/ 257 w 1557"/>
                <a:gd name="T15" fmla="*/ 26 h 26"/>
                <a:gd name="T16" fmla="*/ 257 w 1557"/>
                <a:gd name="T17" fmla="*/ 0 h 26"/>
                <a:gd name="T18" fmla="*/ 269 w 1557"/>
                <a:gd name="T19" fmla="*/ 0 h 26"/>
                <a:gd name="T20" fmla="*/ 527 w 1557"/>
                <a:gd name="T21" fmla="*/ 0 h 26"/>
                <a:gd name="T22" fmla="*/ 527 w 1557"/>
                <a:gd name="T23" fmla="*/ 26 h 26"/>
                <a:gd name="T24" fmla="*/ 515 w 1557"/>
                <a:gd name="T25" fmla="*/ 26 h 26"/>
                <a:gd name="T26" fmla="*/ 515 w 1557"/>
                <a:gd name="T27" fmla="*/ 0 h 26"/>
                <a:gd name="T28" fmla="*/ 527 w 1557"/>
                <a:gd name="T29" fmla="*/ 0 h 26"/>
                <a:gd name="T30" fmla="*/ 784 w 1557"/>
                <a:gd name="T31" fmla="*/ 0 h 26"/>
                <a:gd name="T32" fmla="*/ 784 w 1557"/>
                <a:gd name="T33" fmla="*/ 26 h 26"/>
                <a:gd name="T34" fmla="*/ 772 w 1557"/>
                <a:gd name="T35" fmla="*/ 26 h 26"/>
                <a:gd name="T36" fmla="*/ 772 w 1557"/>
                <a:gd name="T37" fmla="*/ 0 h 26"/>
                <a:gd name="T38" fmla="*/ 784 w 1557"/>
                <a:gd name="T39" fmla="*/ 0 h 26"/>
                <a:gd name="T40" fmla="*/ 1042 w 1557"/>
                <a:gd name="T41" fmla="*/ 0 h 26"/>
                <a:gd name="T42" fmla="*/ 1042 w 1557"/>
                <a:gd name="T43" fmla="*/ 26 h 26"/>
                <a:gd name="T44" fmla="*/ 1029 w 1557"/>
                <a:gd name="T45" fmla="*/ 26 h 26"/>
                <a:gd name="T46" fmla="*/ 1029 w 1557"/>
                <a:gd name="T47" fmla="*/ 0 h 26"/>
                <a:gd name="T48" fmla="*/ 1042 w 1557"/>
                <a:gd name="T49" fmla="*/ 0 h 26"/>
                <a:gd name="T50" fmla="*/ 1300 w 1557"/>
                <a:gd name="T51" fmla="*/ 0 h 26"/>
                <a:gd name="T52" fmla="*/ 1300 w 1557"/>
                <a:gd name="T53" fmla="*/ 26 h 26"/>
                <a:gd name="T54" fmla="*/ 1287 w 1557"/>
                <a:gd name="T55" fmla="*/ 26 h 26"/>
                <a:gd name="T56" fmla="*/ 1287 w 1557"/>
                <a:gd name="T57" fmla="*/ 0 h 26"/>
                <a:gd name="T58" fmla="*/ 1300 w 1557"/>
                <a:gd name="T59" fmla="*/ 0 h 26"/>
                <a:gd name="T60" fmla="*/ 1557 w 1557"/>
                <a:gd name="T61" fmla="*/ 0 h 26"/>
                <a:gd name="T62" fmla="*/ 1557 w 1557"/>
                <a:gd name="T63" fmla="*/ 26 h 26"/>
                <a:gd name="T64" fmla="*/ 1545 w 1557"/>
                <a:gd name="T65" fmla="*/ 26 h 26"/>
                <a:gd name="T66" fmla="*/ 1545 w 1557"/>
                <a:gd name="T67" fmla="*/ 0 h 26"/>
                <a:gd name="T68" fmla="*/ 1557 w 1557"/>
                <a:gd name="T6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7" h="26">
                  <a:moveTo>
                    <a:pt x="12" y="0"/>
                  </a:moveTo>
                  <a:lnTo>
                    <a:pt x="1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2" y="0"/>
                  </a:lnTo>
                  <a:close/>
                  <a:moveTo>
                    <a:pt x="269" y="0"/>
                  </a:moveTo>
                  <a:lnTo>
                    <a:pt x="269" y="26"/>
                  </a:lnTo>
                  <a:lnTo>
                    <a:pt x="257" y="26"/>
                  </a:lnTo>
                  <a:lnTo>
                    <a:pt x="257" y="0"/>
                  </a:lnTo>
                  <a:lnTo>
                    <a:pt x="269" y="0"/>
                  </a:lnTo>
                  <a:close/>
                  <a:moveTo>
                    <a:pt x="527" y="0"/>
                  </a:moveTo>
                  <a:lnTo>
                    <a:pt x="527" y="26"/>
                  </a:lnTo>
                  <a:lnTo>
                    <a:pt x="515" y="26"/>
                  </a:lnTo>
                  <a:lnTo>
                    <a:pt x="515" y="0"/>
                  </a:lnTo>
                  <a:lnTo>
                    <a:pt x="527" y="0"/>
                  </a:lnTo>
                  <a:close/>
                  <a:moveTo>
                    <a:pt x="784" y="0"/>
                  </a:moveTo>
                  <a:lnTo>
                    <a:pt x="784" y="26"/>
                  </a:lnTo>
                  <a:lnTo>
                    <a:pt x="772" y="26"/>
                  </a:lnTo>
                  <a:lnTo>
                    <a:pt x="772" y="0"/>
                  </a:lnTo>
                  <a:lnTo>
                    <a:pt x="784" y="0"/>
                  </a:lnTo>
                  <a:close/>
                  <a:moveTo>
                    <a:pt x="1042" y="0"/>
                  </a:moveTo>
                  <a:lnTo>
                    <a:pt x="1042" y="26"/>
                  </a:lnTo>
                  <a:lnTo>
                    <a:pt x="1029" y="26"/>
                  </a:lnTo>
                  <a:lnTo>
                    <a:pt x="1029" y="0"/>
                  </a:lnTo>
                  <a:lnTo>
                    <a:pt x="1042" y="0"/>
                  </a:lnTo>
                  <a:close/>
                  <a:moveTo>
                    <a:pt x="1300" y="0"/>
                  </a:moveTo>
                  <a:lnTo>
                    <a:pt x="1300" y="26"/>
                  </a:lnTo>
                  <a:lnTo>
                    <a:pt x="1287" y="26"/>
                  </a:lnTo>
                  <a:lnTo>
                    <a:pt x="1287" y="0"/>
                  </a:lnTo>
                  <a:lnTo>
                    <a:pt x="1300" y="0"/>
                  </a:lnTo>
                  <a:close/>
                  <a:moveTo>
                    <a:pt x="1557" y="0"/>
                  </a:moveTo>
                  <a:lnTo>
                    <a:pt x="1557" y="26"/>
                  </a:lnTo>
                  <a:lnTo>
                    <a:pt x="1545" y="26"/>
                  </a:lnTo>
                  <a:lnTo>
                    <a:pt x="1545" y="0"/>
                  </a:lnTo>
                  <a:lnTo>
                    <a:pt x="1557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6" name="Rectangle 444"/>
            <p:cNvSpPr>
              <a:spLocks noChangeArrowheads="1"/>
            </p:cNvSpPr>
            <p:nvPr/>
          </p:nvSpPr>
          <p:spPr bwMode="auto">
            <a:xfrm>
              <a:off x="1094015" y="6736535"/>
              <a:ext cx="52387" cy="16822"/>
            </a:xfrm>
            <a:prstGeom prst="rect">
              <a:avLst/>
            </a:pr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7" name="Freeform 445"/>
            <p:cNvSpPr>
              <a:spLocks noEditPoints="1"/>
            </p:cNvSpPr>
            <p:nvPr/>
          </p:nvSpPr>
          <p:spPr bwMode="auto">
            <a:xfrm>
              <a:off x="1503590" y="6912395"/>
              <a:ext cx="52387" cy="41290"/>
            </a:xfrm>
            <a:custGeom>
              <a:avLst/>
              <a:gdLst>
                <a:gd name="T0" fmla="*/ 11 w 33"/>
                <a:gd name="T1" fmla="*/ 22 h 27"/>
                <a:gd name="T2" fmla="*/ 11 w 33"/>
                <a:gd name="T3" fmla="*/ 14 h 27"/>
                <a:gd name="T4" fmla="*/ 11 w 33"/>
                <a:gd name="T5" fmla="*/ 6 h 27"/>
                <a:gd name="T6" fmla="*/ 21 w 33"/>
                <a:gd name="T7" fmla="*/ 6 h 27"/>
                <a:gd name="T8" fmla="*/ 21 w 33"/>
                <a:gd name="T9" fmla="*/ 14 h 27"/>
                <a:gd name="T10" fmla="*/ 21 w 33"/>
                <a:gd name="T11" fmla="*/ 22 h 27"/>
                <a:gd name="T12" fmla="*/ 11 w 33"/>
                <a:gd name="T13" fmla="*/ 22 h 27"/>
                <a:gd name="T14" fmla="*/ 0 w 33"/>
                <a:gd name="T15" fmla="*/ 17 h 27"/>
                <a:gd name="T16" fmla="*/ 33 w 33"/>
                <a:gd name="T17" fmla="*/ 17 h 27"/>
                <a:gd name="T18" fmla="*/ 33 w 33"/>
                <a:gd name="T19" fmla="*/ 27 h 27"/>
                <a:gd name="T20" fmla="*/ 0 w 33"/>
                <a:gd name="T21" fmla="*/ 27 h 27"/>
                <a:gd name="T22" fmla="*/ 0 w 33"/>
                <a:gd name="T23" fmla="*/ 17 h 27"/>
                <a:gd name="T24" fmla="*/ 0 w 33"/>
                <a:gd name="T25" fmla="*/ 0 h 27"/>
                <a:gd name="T26" fmla="*/ 33 w 33"/>
                <a:gd name="T27" fmla="*/ 0 h 27"/>
                <a:gd name="T28" fmla="*/ 33 w 33"/>
                <a:gd name="T29" fmla="*/ 11 h 27"/>
                <a:gd name="T30" fmla="*/ 0 w 33"/>
                <a:gd name="T31" fmla="*/ 11 h 27"/>
                <a:gd name="T32" fmla="*/ 0 w 33"/>
                <a:gd name="T3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7">
                  <a:moveTo>
                    <a:pt x="11" y="22"/>
                  </a:moveTo>
                  <a:lnTo>
                    <a:pt x="11" y="14"/>
                  </a:lnTo>
                  <a:lnTo>
                    <a:pt x="11" y="6"/>
                  </a:lnTo>
                  <a:lnTo>
                    <a:pt x="21" y="6"/>
                  </a:lnTo>
                  <a:lnTo>
                    <a:pt x="21" y="14"/>
                  </a:lnTo>
                  <a:lnTo>
                    <a:pt x="21" y="22"/>
                  </a:lnTo>
                  <a:lnTo>
                    <a:pt x="11" y="22"/>
                  </a:lnTo>
                  <a:close/>
                  <a:moveTo>
                    <a:pt x="0" y="17"/>
                  </a:moveTo>
                  <a:lnTo>
                    <a:pt x="33" y="17"/>
                  </a:lnTo>
                  <a:lnTo>
                    <a:pt x="33" y="27"/>
                  </a:lnTo>
                  <a:lnTo>
                    <a:pt x="0" y="27"/>
                  </a:lnTo>
                  <a:lnTo>
                    <a:pt x="0" y="17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8" name="Freeform 446"/>
            <p:cNvSpPr>
              <a:spLocks noEditPoints="1"/>
            </p:cNvSpPr>
            <p:nvPr/>
          </p:nvSpPr>
          <p:spPr bwMode="auto">
            <a:xfrm>
              <a:off x="1913165" y="7057672"/>
              <a:ext cx="50800" cy="38231"/>
            </a:xfrm>
            <a:custGeom>
              <a:avLst/>
              <a:gdLst>
                <a:gd name="T0" fmla="*/ 10 w 32"/>
                <a:gd name="T1" fmla="*/ 20 h 25"/>
                <a:gd name="T2" fmla="*/ 10 w 32"/>
                <a:gd name="T3" fmla="*/ 13 h 25"/>
                <a:gd name="T4" fmla="*/ 10 w 32"/>
                <a:gd name="T5" fmla="*/ 6 h 25"/>
                <a:gd name="T6" fmla="*/ 21 w 32"/>
                <a:gd name="T7" fmla="*/ 6 h 25"/>
                <a:gd name="T8" fmla="*/ 21 w 32"/>
                <a:gd name="T9" fmla="*/ 13 h 25"/>
                <a:gd name="T10" fmla="*/ 21 w 32"/>
                <a:gd name="T11" fmla="*/ 20 h 25"/>
                <a:gd name="T12" fmla="*/ 10 w 32"/>
                <a:gd name="T13" fmla="*/ 20 h 25"/>
                <a:gd name="T14" fmla="*/ 0 w 32"/>
                <a:gd name="T15" fmla="*/ 14 h 25"/>
                <a:gd name="T16" fmla="*/ 32 w 32"/>
                <a:gd name="T17" fmla="*/ 14 h 25"/>
                <a:gd name="T18" fmla="*/ 32 w 32"/>
                <a:gd name="T19" fmla="*/ 25 h 25"/>
                <a:gd name="T20" fmla="*/ 0 w 32"/>
                <a:gd name="T21" fmla="*/ 25 h 25"/>
                <a:gd name="T22" fmla="*/ 0 w 32"/>
                <a:gd name="T23" fmla="*/ 14 h 25"/>
                <a:gd name="T24" fmla="*/ 0 w 32"/>
                <a:gd name="T25" fmla="*/ 0 h 25"/>
                <a:gd name="T26" fmla="*/ 32 w 32"/>
                <a:gd name="T27" fmla="*/ 0 h 25"/>
                <a:gd name="T28" fmla="*/ 32 w 32"/>
                <a:gd name="T29" fmla="*/ 11 h 25"/>
                <a:gd name="T30" fmla="*/ 0 w 32"/>
                <a:gd name="T31" fmla="*/ 11 h 25"/>
                <a:gd name="T32" fmla="*/ 0 w 32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25">
                  <a:moveTo>
                    <a:pt x="10" y="20"/>
                  </a:moveTo>
                  <a:lnTo>
                    <a:pt x="10" y="13"/>
                  </a:lnTo>
                  <a:lnTo>
                    <a:pt x="10" y="6"/>
                  </a:lnTo>
                  <a:lnTo>
                    <a:pt x="21" y="6"/>
                  </a:lnTo>
                  <a:lnTo>
                    <a:pt x="21" y="13"/>
                  </a:lnTo>
                  <a:lnTo>
                    <a:pt x="21" y="20"/>
                  </a:lnTo>
                  <a:lnTo>
                    <a:pt x="10" y="20"/>
                  </a:lnTo>
                  <a:close/>
                  <a:moveTo>
                    <a:pt x="0" y="14"/>
                  </a:moveTo>
                  <a:lnTo>
                    <a:pt x="32" y="14"/>
                  </a:lnTo>
                  <a:lnTo>
                    <a:pt x="32" y="25"/>
                  </a:lnTo>
                  <a:lnTo>
                    <a:pt x="0" y="25"/>
                  </a:lnTo>
                  <a:lnTo>
                    <a:pt x="0" y="14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89" name="Freeform 447"/>
            <p:cNvSpPr>
              <a:spLocks noEditPoints="1"/>
            </p:cNvSpPr>
            <p:nvPr/>
          </p:nvSpPr>
          <p:spPr bwMode="auto">
            <a:xfrm>
              <a:off x="2321152" y="7189186"/>
              <a:ext cx="50800" cy="90225"/>
            </a:xfrm>
            <a:custGeom>
              <a:avLst/>
              <a:gdLst>
                <a:gd name="T0" fmla="*/ 11 w 32"/>
                <a:gd name="T1" fmla="*/ 54 h 59"/>
                <a:gd name="T2" fmla="*/ 11 w 32"/>
                <a:gd name="T3" fmla="*/ 30 h 59"/>
                <a:gd name="T4" fmla="*/ 11 w 32"/>
                <a:gd name="T5" fmla="*/ 5 h 59"/>
                <a:gd name="T6" fmla="*/ 22 w 32"/>
                <a:gd name="T7" fmla="*/ 5 h 59"/>
                <a:gd name="T8" fmla="*/ 22 w 32"/>
                <a:gd name="T9" fmla="*/ 30 h 59"/>
                <a:gd name="T10" fmla="*/ 22 w 32"/>
                <a:gd name="T11" fmla="*/ 54 h 59"/>
                <a:gd name="T12" fmla="*/ 11 w 32"/>
                <a:gd name="T13" fmla="*/ 54 h 59"/>
                <a:gd name="T14" fmla="*/ 0 w 32"/>
                <a:gd name="T15" fmla="*/ 49 h 59"/>
                <a:gd name="T16" fmla="*/ 32 w 32"/>
                <a:gd name="T17" fmla="*/ 49 h 59"/>
                <a:gd name="T18" fmla="*/ 32 w 32"/>
                <a:gd name="T19" fmla="*/ 59 h 59"/>
                <a:gd name="T20" fmla="*/ 0 w 32"/>
                <a:gd name="T21" fmla="*/ 59 h 59"/>
                <a:gd name="T22" fmla="*/ 0 w 32"/>
                <a:gd name="T23" fmla="*/ 49 h 59"/>
                <a:gd name="T24" fmla="*/ 0 w 32"/>
                <a:gd name="T25" fmla="*/ 0 h 59"/>
                <a:gd name="T26" fmla="*/ 32 w 32"/>
                <a:gd name="T27" fmla="*/ 0 h 59"/>
                <a:gd name="T28" fmla="*/ 32 w 32"/>
                <a:gd name="T29" fmla="*/ 10 h 59"/>
                <a:gd name="T30" fmla="*/ 0 w 32"/>
                <a:gd name="T31" fmla="*/ 10 h 59"/>
                <a:gd name="T32" fmla="*/ 0 w 32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9">
                  <a:moveTo>
                    <a:pt x="11" y="54"/>
                  </a:moveTo>
                  <a:lnTo>
                    <a:pt x="11" y="30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30"/>
                  </a:lnTo>
                  <a:lnTo>
                    <a:pt x="22" y="54"/>
                  </a:lnTo>
                  <a:lnTo>
                    <a:pt x="11" y="54"/>
                  </a:lnTo>
                  <a:close/>
                  <a:moveTo>
                    <a:pt x="0" y="49"/>
                  </a:moveTo>
                  <a:lnTo>
                    <a:pt x="32" y="49"/>
                  </a:lnTo>
                  <a:lnTo>
                    <a:pt x="32" y="59"/>
                  </a:lnTo>
                  <a:lnTo>
                    <a:pt x="0" y="59"/>
                  </a:lnTo>
                  <a:lnTo>
                    <a:pt x="0" y="49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0" name="Freeform 448"/>
            <p:cNvSpPr>
              <a:spLocks noEditPoints="1"/>
            </p:cNvSpPr>
            <p:nvPr/>
          </p:nvSpPr>
          <p:spPr bwMode="auto">
            <a:xfrm>
              <a:off x="2729140" y="7244238"/>
              <a:ext cx="52387" cy="33643"/>
            </a:xfrm>
            <a:custGeom>
              <a:avLst/>
              <a:gdLst>
                <a:gd name="T0" fmla="*/ 11 w 33"/>
                <a:gd name="T1" fmla="*/ 17 h 22"/>
                <a:gd name="T2" fmla="*/ 11 w 33"/>
                <a:gd name="T3" fmla="*/ 11 h 22"/>
                <a:gd name="T4" fmla="*/ 11 w 33"/>
                <a:gd name="T5" fmla="*/ 5 h 22"/>
                <a:gd name="T6" fmla="*/ 22 w 33"/>
                <a:gd name="T7" fmla="*/ 5 h 22"/>
                <a:gd name="T8" fmla="*/ 22 w 33"/>
                <a:gd name="T9" fmla="*/ 11 h 22"/>
                <a:gd name="T10" fmla="*/ 22 w 33"/>
                <a:gd name="T11" fmla="*/ 17 h 22"/>
                <a:gd name="T12" fmla="*/ 11 w 33"/>
                <a:gd name="T13" fmla="*/ 17 h 22"/>
                <a:gd name="T14" fmla="*/ 0 w 33"/>
                <a:gd name="T15" fmla="*/ 12 h 22"/>
                <a:gd name="T16" fmla="*/ 33 w 33"/>
                <a:gd name="T17" fmla="*/ 12 h 22"/>
                <a:gd name="T18" fmla="*/ 33 w 33"/>
                <a:gd name="T19" fmla="*/ 22 h 22"/>
                <a:gd name="T20" fmla="*/ 0 w 33"/>
                <a:gd name="T21" fmla="*/ 22 h 22"/>
                <a:gd name="T22" fmla="*/ 0 w 33"/>
                <a:gd name="T23" fmla="*/ 12 h 22"/>
                <a:gd name="T24" fmla="*/ 0 w 33"/>
                <a:gd name="T25" fmla="*/ 0 h 22"/>
                <a:gd name="T26" fmla="*/ 33 w 33"/>
                <a:gd name="T27" fmla="*/ 0 h 22"/>
                <a:gd name="T28" fmla="*/ 33 w 33"/>
                <a:gd name="T29" fmla="*/ 10 h 22"/>
                <a:gd name="T30" fmla="*/ 0 w 33"/>
                <a:gd name="T31" fmla="*/ 10 h 22"/>
                <a:gd name="T32" fmla="*/ 0 w 33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2">
                  <a:moveTo>
                    <a:pt x="11" y="17"/>
                  </a:moveTo>
                  <a:lnTo>
                    <a:pt x="11" y="11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11"/>
                  </a:lnTo>
                  <a:lnTo>
                    <a:pt x="22" y="17"/>
                  </a:lnTo>
                  <a:lnTo>
                    <a:pt x="11" y="17"/>
                  </a:lnTo>
                  <a:close/>
                  <a:moveTo>
                    <a:pt x="0" y="12"/>
                  </a:moveTo>
                  <a:lnTo>
                    <a:pt x="33" y="12"/>
                  </a:lnTo>
                  <a:lnTo>
                    <a:pt x="33" y="22"/>
                  </a:lnTo>
                  <a:lnTo>
                    <a:pt x="0" y="22"/>
                  </a:lnTo>
                  <a:lnTo>
                    <a:pt x="0" y="12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1" name="Freeform 449"/>
            <p:cNvSpPr>
              <a:spLocks noEditPoints="1"/>
            </p:cNvSpPr>
            <p:nvPr/>
          </p:nvSpPr>
          <p:spPr bwMode="auto">
            <a:xfrm>
              <a:off x="3137127" y="7190714"/>
              <a:ext cx="52387" cy="64227"/>
            </a:xfrm>
            <a:custGeom>
              <a:avLst/>
              <a:gdLst>
                <a:gd name="T0" fmla="*/ 11 w 33"/>
                <a:gd name="T1" fmla="*/ 37 h 42"/>
                <a:gd name="T2" fmla="*/ 11 w 33"/>
                <a:gd name="T3" fmla="*/ 22 h 42"/>
                <a:gd name="T4" fmla="*/ 11 w 33"/>
                <a:gd name="T5" fmla="*/ 5 h 42"/>
                <a:gd name="T6" fmla="*/ 22 w 33"/>
                <a:gd name="T7" fmla="*/ 5 h 42"/>
                <a:gd name="T8" fmla="*/ 22 w 33"/>
                <a:gd name="T9" fmla="*/ 22 h 42"/>
                <a:gd name="T10" fmla="*/ 22 w 33"/>
                <a:gd name="T11" fmla="*/ 37 h 42"/>
                <a:gd name="T12" fmla="*/ 11 w 33"/>
                <a:gd name="T13" fmla="*/ 37 h 42"/>
                <a:gd name="T14" fmla="*/ 0 w 33"/>
                <a:gd name="T15" fmla="*/ 32 h 42"/>
                <a:gd name="T16" fmla="*/ 33 w 33"/>
                <a:gd name="T17" fmla="*/ 32 h 42"/>
                <a:gd name="T18" fmla="*/ 33 w 33"/>
                <a:gd name="T19" fmla="*/ 42 h 42"/>
                <a:gd name="T20" fmla="*/ 0 w 33"/>
                <a:gd name="T21" fmla="*/ 42 h 42"/>
                <a:gd name="T22" fmla="*/ 0 w 33"/>
                <a:gd name="T23" fmla="*/ 32 h 42"/>
                <a:gd name="T24" fmla="*/ 0 w 33"/>
                <a:gd name="T25" fmla="*/ 0 h 42"/>
                <a:gd name="T26" fmla="*/ 33 w 33"/>
                <a:gd name="T27" fmla="*/ 0 h 42"/>
                <a:gd name="T28" fmla="*/ 33 w 33"/>
                <a:gd name="T29" fmla="*/ 10 h 42"/>
                <a:gd name="T30" fmla="*/ 0 w 33"/>
                <a:gd name="T31" fmla="*/ 10 h 42"/>
                <a:gd name="T32" fmla="*/ 0 w 3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2">
                  <a:moveTo>
                    <a:pt x="11" y="37"/>
                  </a:moveTo>
                  <a:lnTo>
                    <a:pt x="11" y="22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22"/>
                  </a:lnTo>
                  <a:lnTo>
                    <a:pt x="22" y="37"/>
                  </a:lnTo>
                  <a:lnTo>
                    <a:pt x="11" y="37"/>
                  </a:lnTo>
                  <a:close/>
                  <a:moveTo>
                    <a:pt x="0" y="32"/>
                  </a:moveTo>
                  <a:lnTo>
                    <a:pt x="33" y="32"/>
                  </a:lnTo>
                  <a:lnTo>
                    <a:pt x="33" y="42"/>
                  </a:lnTo>
                  <a:lnTo>
                    <a:pt x="0" y="42"/>
                  </a:lnTo>
                  <a:lnTo>
                    <a:pt x="0" y="32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2" name="Rectangle 450"/>
            <p:cNvSpPr>
              <a:spLocks noChangeArrowheads="1"/>
            </p:cNvSpPr>
            <p:nvPr/>
          </p:nvSpPr>
          <p:spPr bwMode="auto">
            <a:xfrm>
              <a:off x="1094015" y="6736535"/>
              <a:ext cx="52387" cy="16822"/>
            </a:xfrm>
            <a:prstGeom prst="rect">
              <a:avLst/>
            </a:pr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3" name="Freeform 451"/>
            <p:cNvSpPr>
              <a:spLocks noEditPoints="1"/>
            </p:cNvSpPr>
            <p:nvPr/>
          </p:nvSpPr>
          <p:spPr bwMode="auto">
            <a:xfrm>
              <a:off x="1503590" y="7100491"/>
              <a:ext cx="52387" cy="175861"/>
            </a:xfrm>
            <a:custGeom>
              <a:avLst/>
              <a:gdLst>
                <a:gd name="T0" fmla="*/ 11 w 33"/>
                <a:gd name="T1" fmla="*/ 109 h 115"/>
                <a:gd name="T2" fmla="*/ 11 w 33"/>
                <a:gd name="T3" fmla="*/ 57 h 115"/>
                <a:gd name="T4" fmla="*/ 11 w 33"/>
                <a:gd name="T5" fmla="*/ 6 h 115"/>
                <a:gd name="T6" fmla="*/ 21 w 33"/>
                <a:gd name="T7" fmla="*/ 6 h 115"/>
                <a:gd name="T8" fmla="*/ 21 w 33"/>
                <a:gd name="T9" fmla="*/ 57 h 115"/>
                <a:gd name="T10" fmla="*/ 21 w 33"/>
                <a:gd name="T11" fmla="*/ 109 h 115"/>
                <a:gd name="T12" fmla="*/ 11 w 33"/>
                <a:gd name="T13" fmla="*/ 109 h 115"/>
                <a:gd name="T14" fmla="*/ 0 w 33"/>
                <a:gd name="T15" fmla="*/ 104 h 115"/>
                <a:gd name="T16" fmla="*/ 33 w 33"/>
                <a:gd name="T17" fmla="*/ 104 h 115"/>
                <a:gd name="T18" fmla="*/ 33 w 33"/>
                <a:gd name="T19" fmla="*/ 115 h 115"/>
                <a:gd name="T20" fmla="*/ 0 w 33"/>
                <a:gd name="T21" fmla="*/ 115 h 115"/>
                <a:gd name="T22" fmla="*/ 0 w 33"/>
                <a:gd name="T23" fmla="*/ 104 h 115"/>
                <a:gd name="T24" fmla="*/ 0 w 33"/>
                <a:gd name="T25" fmla="*/ 0 h 115"/>
                <a:gd name="T26" fmla="*/ 33 w 33"/>
                <a:gd name="T27" fmla="*/ 0 h 115"/>
                <a:gd name="T28" fmla="*/ 33 w 33"/>
                <a:gd name="T29" fmla="*/ 11 h 115"/>
                <a:gd name="T30" fmla="*/ 0 w 33"/>
                <a:gd name="T31" fmla="*/ 11 h 115"/>
                <a:gd name="T32" fmla="*/ 0 w 33"/>
                <a:gd name="T3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15">
                  <a:moveTo>
                    <a:pt x="11" y="109"/>
                  </a:moveTo>
                  <a:lnTo>
                    <a:pt x="11" y="57"/>
                  </a:lnTo>
                  <a:lnTo>
                    <a:pt x="11" y="6"/>
                  </a:lnTo>
                  <a:lnTo>
                    <a:pt x="21" y="6"/>
                  </a:lnTo>
                  <a:lnTo>
                    <a:pt x="21" y="57"/>
                  </a:lnTo>
                  <a:lnTo>
                    <a:pt x="21" y="109"/>
                  </a:lnTo>
                  <a:lnTo>
                    <a:pt x="11" y="109"/>
                  </a:lnTo>
                  <a:close/>
                  <a:moveTo>
                    <a:pt x="0" y="104"/>
                  </a:moveTo>
                  <a:lnTo>
                    <a:pt x="33" y="104"/>
                  </a:lnTo>
                  <a:lnTo>
                    <a:pt x="33" y="115"/>
                  </a:lnTo>
                  <a:lnTo>
                    <a:pt x="0" y="115"/>
                  </a:lnTo>
                  <a:lnTo>
                    <a:pt x="0" y="104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4" name="Freeform 452"/>
            <p:cNvSpPr>
              <a:spLocks noEditPoints="1"/>
            </p:cNvSpPr>
            <p:nvPr/>
          </p:nvSpPr>
          <p:spPr bwMode="auto">
            <a:xfrm>
              <a:off x="1913165" y="7046967"/>
              <a:ext cx="50800" cy="408304"/>
            </a:xfrm>
            <a:custGeom>
              <a:avLst/>
              <a:gdLst>
                <a:gd name="T0" fmla="*/ 10 w 32"/>
                <a:gd name="T1" fmla="*/ 262 h 267"/>
                <a:gd name="T2" fmla="*/ 10 w 32"/>
                <a:gd name="T3" fmla="*/ 134 h 267"/>
                <a:gd name="T4" fmla="*/ 10 w 32"/>
                <a:gd name="T5" fmla="*/ 6 h 267"/>
                <a:gd name="T6" fmla="*/ 21 w 32"/>
                <a:gd name="T7" fmla="*/ 6 h 267"/>
                <a:gd name="T8" fmla="*/ 21 w 32"/>
                <a:gd name="T9" fmla="*/ 134 h 267"/>
                <a:gd name="T10" fmla="*/ 21 w 32"/>
                <a:gd name="T11" fmla="*/ 262 h 267"/>
                <a:gd name="T12" fmla="*/ 10 w 32"/>
                <a:gd name="T13" fmla="*/ 262 h 267"/>
                <a:gd name="T14" fmla="*/ 0 w 32"/>
                <a:gd name="T15" fmla="*/ 257 h 267"/>
                <a:gd name="T16" fmla="*/ 32 w 32"/>
                <a:gd name="T17" fmla="*/ 257 h 267"/>
                <a:gd name="T18" fmla="*/ 32 w 32"/>
                <a:gd name="T19" fmla="*/ 267 h 267"/>
                <a:gd name="T20" fmla="*/ 0 w 32"/>
                <a:gd name="T21" fmla="*/ 267 h 267"/>
                <a:gd name="T22" fmla="*/ 0 w 32"/>
                <a:gd name="T23" fmla="*/ 257 h 267"/>
                <a:gd name="T24" fmla="*/ 0 w 32"/>
                <a:gd name="T25" fmla="*/ 0 h 267"/>
                <a:gd name="T26" fmla="*/ 32 w 32"/>
                <a:gd name="T27" fmla="*/ 0 h 267"/>
                <a:gd name="T28" fmla="*/ 32 w 32"/>
                <a:gd name="T29" fmla="*/ 11 h 267"/>
                <a:gd name="T30" fmla="*/ 0 w 32"/>
                <a:gd name="T31" fmla="*/ 11 h 267"/>
                <a:gd name="T32" fmla="*/ 0 w 32"/>
                <a:gd name="T3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267">
                  <a:moveTo>
                    <a:pt x="10" y="262"/>
                  </a:moveTo>
                  <a:lnTo>
                    <a:pt x="10" y="134"/>
                  </a:lnTo>
                  <a:lnTo>
                    <a:pt x="10" y="6"/>
                  </a:lnTo>
                  <a:lnTo>
                    <a:pt x="21" y="6"/>
                  </a:lnTo>
                  <a:lnTo>
                    <a:pt x="21" y="134"/>
                  </a:lnTo>
                  <a:lnTo>
                    <a:pt x="21" y="262"/>
                  </a:lnTo>
                  <a:lnTo>
                    <a:pt x="10" y="262"/>
                  </a:lnTo>
                  <a:close/>
                  <a:moveTo>
                    <a:pt x="0" y="257"/>
                  </a:moveTo>
                  <a:lnTo>
                    <a:pt x="32" y="257"/>
                  </a:lnTo>
                  <a:lnTo>
                    <a:pt x="32" y="267"/>
                  </a:lnTo>
                  <a:lnTo>
                    <a:pt x="0" y="267"/>
                  </a:lnTo>
                  <a:lnTo>
                    <a:pt x="0" y="257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5" name="Freeform 453"/>
            <p:cNvSpPr>
              <a:spLocks noEditPoints="1"/>
            </p:cNvSpPr>
            <p:nvPr/>
          </p:nvSpPr>
          <p:spPr bwMode="auto">
            <a:xfrm>
              <a:off x="2321152" y="7605135"/>
              <a:ext cx="50800" cy="180449"/>
            </a:xfrm>
            <a:custGeom>
              <a:avLst/>
              <a:gdLst>
                <a:gd name="T0" fmla="*/ 11 w 32"/>
                <a:gd name="T1" fmla="*/ 112 h 118"/>
                <a:gd name="T2" fmla="*/ 11 w 32"/>
                <a:gd name="T3" fmla="*/ 58 h 118"/>
                <a:gd name="T4" fmla="*/ 11 w 32"/>
                <a:gd name="T5" fmla="*/ 5 h 118"/>
                <a:gd name="T6" fmla="*/ 22 w 32"/>
                <a:gd name="T7" fmla="*/ 5 h 118"/>
                <a:gd name="T8" fmla="*/ 22 w 32"/>
                <a:gd name="T9" fmla="*/ 58 h 118"/>
                <a:gd name="T10" fmla="*/ 22 w 32"/>
                <a:gd name="T11" fmla="*/ 112 h 118"/>
                <a:gd name="T12" fmla="*/ 11 w 32"/>
                <a:gd name="T13" fmla="*/ 112 h 118"/>
                <a:gd name="T14" fmla="*/ 0 w 32"/>
                <a:gd name="T15" fmla="*/ 107 h 118"/>
                <a:gd name="T16" fmla="*/ 32 w 32"/>
                <a:gd name="T17" fmla="*/ 107 h 118"/>
                <a:gd name="T18" fmla="*/ 32 w 32"/>
                <a:gd name="T19" fmla="*/ 118 h 118"/>
                <a:gd name="T20" fmla="*/ 0 w 32"/>
                <a:gd name="T21" fmla="*/ 118 h 118"/>
                <a:gd name="T22" fmla="*/ 0 w 32"/>
                <a:gd name="T23" fmla="*/ 107 h 118"/>
                <a:gd name="T24" fmla="*/ 0 w 32"/>
                <a:gd name="T25" fmla="*/ 0 h 118"/>
                <a:gd name="T26" fmla="*/ 32 w 32"/>
                <a:gd name="T27" fmla="*/ 0 h 118"/>
                <a:gd name="T28" fmla="*/ 32 w 32"/>
                <a:gd name="T29" fmla="*/ 10 h 118"/>
                <a:gd name="T30" fmla="*/ 0 w 32"/>
                <a:gd name="T31" fmla="*/ 10 h 118"/>
                <a:gd name="T32" fmla="*/ 0 w 32"/>
                <a:gd name="T3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18">
                  <a:moveTo>
                    <a:pt x="11" y="112"/>
                  </a:moveTo>
                  <a:lnTo>
                    <a:pt x="11" y="58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58"/>
                  </a:lnTo>
                  <a:lnTo>
                    <a:pt x="22" y="112"/>
                  </a:lnTo>
                  <a:lnTo>
                    <a:pt x="11" y="112"/>
                  </a:lnTo>
                  <a:close/>
                  <a:moveTo>
                    <a:pt x="0" y="107"/>
                  </a:moveTo>
                  <a:lnTo>
                    <a:pt x="32" y="107"/>
                  </a:lnTo>
                  <a:lnTo>
                    <a:pt x="32" y="118"/>
                  </a:lnTo>
                  <a:lnTo>
                    <a:pt x="0" y="118"/>
                  </a:lnTo>
                  <a:lnTo>
                    <a:pt x="0" y="107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6" name="Freeform 454"/>
            <p:cNvSpPr>
              <a:spLocks noEditPoints="1"/>
            </p:cNvSpPr>
            <p:nvPr/>
          </p:nvSpPr>
          <p:spPr bwMode="auto">
            <a:xfrm>
              <a:off x="2729140" y="7828402"/>
              <a:ext cx="52387" cy="39760"/>
            </a:xfrm>
            <a:custGeom>
              <a:avLst/>
              <a:gdLst>
                <a:gd name="T0" fmla="*/ 11 w 33"/>
                <a:gd name="T1" fmla="*/ 21 h 26"/>
                <a:gd name="T2" fmla="*/ 11 w 33"/>
                <a:gd name="T3" fmla="*/ 13 h 26"/>
                <a:gd name="T4" fmla="*/ 11 w 33"/>
                <a:gd name="T5" fmla="*/ 6 h 26"/>
                <a:gd name="T6" fmla="*/ 22 w 33"/>
                <a:gd name="T7" fmla="*/ 6 h 26"/>
                <a:gd name="T8" fmla="*/ 22 w 33"/>
                <a:gd name="T9" fmla="*/ 13 h 26"/>
                <a:gd name="T10" fmla="*/ 22 w 33"/>
                <a:gd name="T11" fmla="*/ 21 h 26"/>
                <a:gd name="T12" fmla="*/ 11 w 33"/>
                <a:gd name="T13" fmla="*/ 21 h 26"/>
                <a:gd name="T14" fmla="*/ 0 w 33"/>
                <a:gd name="T15" fmla="*/ 16 h 26"/>
                <a:gd name="T16" fmla="*/ 33 w 33"/>
                <a:gd name="T17" fmla="*/ 16 h 26"/>
                <a:gd name="T18" fmla="*/ 33 w 33"/>
                <a:gd name="T19" fmla="*/ 26 h 26"/>
                <a:gd name="T20" fmla="*/ 0 w 33"/>
                <a:gd name="T21" fmla="*/ 26 h 26"/>
                <a:gd name="T22" fmla="*/ 0 w 33"/>
                <a:gd name="T23" fmla="*/ 16 h 26"/>
                <a:gd name="T24" fmla="*/ 0 w 33"/>
                <a:gd name="T25" fmla="*/ 0 h 26"/>
                <a:gd name="T26" fmla="*/ 33 w 33"/>
                <a:gd name="T27" fmla="*/ 0 h 26"/>
                <a:gd name="T28" fmla="*/ 33 w 33"/>
                <a:gd name="T29" fmla="*/ 11 h 26"/>
                <a:gd name="T30" fmla="*/ 0 w 33"/>
                <a:gd name="T31" fmla="*/ 11 h 26"/>
                <a:gd name="T32" fmla="*/ 0 w 33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6">
                  <a:moveTo>
                    <a:pt x="11" y="21"/>
                  </a:moveTo>
                  <a:lnTo>
                    <a:pt x="11" y="13"/>
                  </a:lnTo>
                  <a:lnTo>
                    <a:pt x="11" y="6"/>
                  </a:lnTo>
                  <a:lnTo>
                    <a:pt x="22" y="6"/>
                  </a:lnTo>
                  <a:lnTo>
                    <a:pt x="22" y="13"/>
                  </a:lnTo>
                  <a:lnTo>
                    <a:pt x="22" y="21"/>
                  </a:lnTo>
                  <a:lnTo>
                    <a:pt x="11" y="21"/>
                  </a:lnTo>
                  <a:close/>
                  <a:moveTo>
                    <a:pt x="0" y="16"/>
                  </a:moveTo>
                  <a:lnTo>
                    <a:pt x="33" y="16"/>
                  </a:lnTo>
                  <a:lnTo>
                    <a:pt x="33" y="26"/>
                  </a:lnTo>
                  <a:lnTo>
                    <a:pt x="0" y="26"/>
                  </a:lnTo>
                  <a:lnTo>
                    <a:pt x="0" y="16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7" name="Freeform 455"/>
            <p:cNvSpPr>
              <a:spLocks noEditPoints="1"/>
            </p:cNvSpPr>
            <p:nvPr/>
          </p:nvSpPr>
          <p:spPr bwMode="auto">
            <a:xfrm>
              <a:off x="3137127" y="7744294"/>
              <a:ext cx="52387" cy="87166"/>
            </a:xfrm>
            <a:custGeom>
              <a:avLst/>
              <a:gdLst>
                <a:gd name="T0" fmla="*/ 11 w 33"/>
                <a:gd name="T1" fmla="*/ 52 h 57"/>
                <a:gd name="T2" fmla="*/ 11 w 33"/>
                <a:gd name="T3" fmla="*/ 29 h 57"/>
                <a:gd name="T4" fmla="*/ 11 w 33"/>
                <a:gd name="T5" fmla="*/ 6 h 57"/>
                <a:gd name="T6" fmla="*/ 22 w 33"/>
                <a:gd name="T7" fmla="*/ 6 h 57"/>
                <a:gd name="T8" fmla="*/ 22 w 33"/>
                <a:gd name="T9" fmla="*/ 29 h 57"/>
                <a:gd name="T10" fmla="*/ 22 w 33"/>
                <a:gd name="T11" fmla="*/ 52 h 57"/>
                <a:gd name="T12" fmla="*/ 11 w 33"/>
                <a:gd name="T13" fmla="*/ 52 h 57"/>
                <a:gd name="T14" fmla="*/ 0 w 33"/>
                <a:gd name="T15" fmla="*/ 47 h 57"/>
                <a:gd name="T16" fmla="*/ 33 w 33"/>
                <a:gd name="T17" fmla="*/ 47 h 57"/>
                <a:gd name="T18" fmla="*/ 33 w 33"/>
                <a:gd name="T19" fmla="*/ 57 h 57"/>
                <a:gd name="T20" fmla="*/ 0 w 33"/>
                <a:gd name="T21" fmla="*/ 57 h 57"/>
                <a:gd name="T22" fmla="*/ 0 w 33"/>
                <a:gd name="T23" fmla="*/ 47 h 57"/>
                <a:gd name="T24" fmla="*/ 0 w 33"/>
                <a:gd name="T25" fmla="*/ 0 h 57"/>
                <a:gd name="T26" fmla="*/ 33 w 33"/>
                <a:gd name="T27" fmla="*/ 0 h 57"/>
                <a:gd name="T28" fmla="*/ 33 w 33"/>
                <a:gd name="T29" fmla="*/ 11 h 57"/>
                <a:gd name="T30" fmla="*/ 0 w 33"/>
                <a:gd name="T31" fmla="*/ 11 h 57"/>
                <a:gd name="T32" fmla="*/ 0 w 33"/>
                <a:gd name="T3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57">
                  <a:moveTo>
                    <a:pt x="11" y="52"/>
                  </a:moveTo>
                  <a:lnTo>
                    <a:pt x="11" y="29"/>
                  </a:lnTo>
                  <a:lnTo>
                    <a:pt x="11" y="6"/>
                  </a:lnTo>
                  <a:lnTo>
                    <a:pt x="22" y="6"/>
                  </a:lnTo>
                  <a:lnTo>
                    <a:pt x="22" y="29"/>
                  </a:lnTo>
                  <a:lnTo>
                    <a:pt x="22" y="52"/>
                  </a:lnTo>
                  <a:lnTo>
                    <a:pt x="11" y="52"/>
                  </a:lnTo>
                  <a:close/>
                  <a:moveTo>
                    <a:pt x="0" y="47"/>
                  </a:moveTo>
                  <a:lnTo>
                    <a:pt x="33" y="47"/>
                  </a:lnTo>
                  <a:lnTo>
                    <a:pt x="33" y="57"/>
                  </a:lnTo>
                  <a:lnTo>
                    <a:pt x="0" y="57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8" name="Freeform 456"/>
            <p:cNvSpPr>
              <a:spLocks/>
            </p:cNvSpPr>
            <p:nvPr/>
          </p:nvSpPr>
          <p:spPr bwMode="auto">
            <a:xfrm>
              <a:off x="1106715" y="6731947"/>
              <a:ext cx="2070100" cy="541346"/>
            </a:xfrm>
            <a:custGeom>
              <a:avLst/>
              <a:gdLst>
                <a:gd name="T0" fmla="*/ 57 w 5983"/>
                <a:gd name="T1" fmla="*/ 9 h 1626"/>
                <a:gd name="T2" fmla="*/ 1237 w 5983"/>
                <a:gd name="T3" fmla="*/ 573 h 1626"/>
                <a:gd name="T4" fmla="*/ 2414 w 5983"/>
                <a:gd name="T5" fmla="*/ 1004 h 1626"/>
                <a:gd name="T6" fmla="*/ 3599 w 5983"/>
                <a:gd name="T7" fmla="*/ 1476 h 1626"/>
                <a:gd name="T8" fmla="*/ 3588 w 5983"/>
                <a:gd name="T9" fmla="*/ 1474 h 1626"/>
                <a:gd name="T10" fmla="*/ 4768 w 5983"/>
                <a:gd name="T11" fmla="*/ 1554 h 1626"/>
                <a:gd name="T12" fmla="*/ 4762 w 5983"/>
                <a:gd name="T13" fmla="*/ 1554 h 1626"/>
                <a:gd name="T14" fmla="*/ 5942 w 5983"/>
                <a:gd name="T15" fmla="*/ 1442 h 1626"/>
                <a:gd name="T16" fmla="*/ 5981 w 5983"/>
                <a:gd name="T17" fmla="*/ 1474 h 1626"/>
                <a:gd name="T18" fmla="*/ 5949 w 5983"/>
                <a:gd name="T19" fmla="*/ 1513 h 1626"/>
                <a:gd name="T20" fmla="*/ 4769 w 5983"/>
                <a:gd name="T21" fmla="*/ 1625 h 1626"/>
                <a:gd name="T22" fmla="*/ 4763 w 5983"/>
                <a:gd name="T23" fmla="*/ 1625 h 1626"/>
                <a:gd name="T24" fmla="*/ 3583 w 5983"/>
                <a:gd name="T25" fmla="*/ 1545 h 1626"/>
                <a:gd name="T26" fmla="*/ 3572 w 5983"/>
                <a:gd name="T27" fmla="*/ 1543 h 1626"/>
                <a:gd name="T28" fmla="*/ 2389 w 5983"/>
                <a:gd name="T29" fmla="*/ 1071 h 1626"/>
                <a:gd name="T30" fmla="*/ 1206 w 5983"/>
                <a:gd name="T31" fmla="*/ 638 h 1626"/>
                <a:gd name="T32" fmla="*/ 26 w 5983"/>
                <a:gd name="T33" fmla="*/ 74 h 1626"/>
                <a:gd name="T34" fmla="*/ 9 w 5983"/>
                <a:gd name="T35" fmla="*/ 26 h 1626"/>
                <a:gd name="T36" fmla="*/ 57 w 5983"/>
                <a:gd name="T37" fmla="*/ 9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83" h="1626">
                  <a:moveTo>
                    <a:pt x="57" y="9"/>
                  </a:moveTo>
                  <a:lnTo>
                    <a:pt x="1237" y="573"/>
                  </a:lnTo>
                  <a:lnTo>
                    <a:pt x="2414" y="1004"/>
                  </a:lnTo>
                  <a:lnTo>
                    <a:pt x="3599" y="1476"/>
                  </a:lnTo>
                  <a:lnTo>
                    <a:pt x="3588" y="1474"/>
                  </a:lnTo>
                  <a:lnTo>
                    <a:pt x="4768" y="1554"/>
                  </a:lnTo>
                  <a:lnTo>
                    <a:pt x="4762" y="1554"/>
                  </a:lnTo>
                  <a:lnTo>
                    <a:pt x="5942" y="1442"/>
                  </a:lnTo>
                  <a:cubicBezTo>
                    <a:pt x="5962" y="1440"/>
                    <a:pt x="5979" y="1454"/>
                    <a:pt x="5981" y="1474"/>
                  </a:cubicBezTo>
                  <a:cubicBezTo>
                    <a:pt x="5983" y="1494"/>
                    <a:pt x="5969" y="1511"/>
                    <a:pt x="5949" y="1513"/>
                  </a:cubicBezTo>
                  <a:lnTo>
                    <a:pt x="4769" y="1625"/>
                  </a:lnTo>
                  <a:cubicBezTo>
                    <a:pt x="4767" y="1625"/>
                    <a:pt x="4765" y="1626"/>
                    <a:pt x="4763" y="1625"/>
                  </a:cubicBezTo>
                  <a:lnTo>
                    <a:pt x="3583" y="1545"/>
                  </a:lnTo>
                  <a:cubicBezTo>
                    <a:pt x="3579" y="1545"/>
                    <a:pt x="3576" y="1544"/>
                    <a:pt x="3572" y="1543"/>
                  </a:cubicBezTo>
                  <a:lnTo>
                    <a:pt x="2389" y="1071"/>
                  </a:lnTo>
                  <a:lnTo>
                    <a:pt x="1206" y="638"/>
                  </a:lnTo>
                  <a:lnTo>
                    <a:pt x="26" y="74"/>
                  </a:lnTo>
                  <a:cubicBezTo>
                    <a:pt x="8" y="65"/>
                    <a:pt x="0" y="44"/>
                    <a:pt x="9" y="26"/>
                  </a:cubicBezTo>
                  <a:cubicBezTo>
                    <a:pt x="18" y="8"/>
                    <a:pt x="39" y="0"/>
                    <a:pt x="57" y="9"/>
                  </a:cubicBezTo>
                  <a:close/>
                </a:path>
              </a:pathLst>
            </a:custGeom>
            <a:solidFill>
              <a:srgbClr val="4F81BD"/>
            </a:solidFill>
            <a:ln w="1588" cap="flat">
              <a:solidFill>
                <a:srgbClr val="4F81B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99" name="Oval 457"/>
            <p:cNvSpPr>
              <a:spLocks noChangeArrowheads="1"/>
            </p:cNvSpPr>
            <p:nvPr/>
          </p:nvSpPr>
          <p:spPr bwMode="auto">
            <a:xfrm>
              <a:off x="1090840" y="6715126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0" name="Oval 458"/>
            <p:cNvSpPr>
              <a:spLocks noChangeArrowheads="1"/>
            </p:cNvSpPr>
            <p:nvPr/>
          </p:nvSpPr>
          <p:spPr bwMode="auto">
            <a:xfrm>
              <a:off x="1090840" y="6715126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1" name="Oval 459"/>
            <p:cNvSpPr>
              <a:spLocks noChangeArrowheads="1"/>
            </p:cNvSpPr>
            <p:nvPr/>
          </p:nvSpPr>
          <p:spPr bwMode="auto">
            <a:xfrm>
              <a:off x="1500415" y="6904750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2" name="Oval 460"/>
            <p:cNvSpPr>
              <a:spLocks noChangeArrowheads="1"/>
            </p:cNvSpPr>
            <p:nvPr/>
          </p:nvSpPr>
          <p:spPr bwMode="auto">
            <a:xfrm>
              <a:off x="1500415" y="6904750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3" name="Oval 461"/>
            <p:cNvSpPr>
              <a:spLocks noChangeArrowheads="1"/>
            </p:cNvSpPr>
            <p:nvPr/>
          </p:nvSpPr>
          <p:spPr bwMode="auto">
            <a:xfrm>
              <a:off x="1908402" y="7048497"/>
              <a:ext cx="58737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4" name="Oval 462"/>
            <p:cNvSpPr>
              <a:spLocks noChangeArrowheads="1"/>
            </p:cNvSpPr>
            <p:nvPr/>
          </p:nvSpPr>
          <p:spPr bwMode="auto">
            <a:xfrm>
              <a:off x="1908402" y="7046967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5" name="Oval 463"/>
            <p:cNvSpPr>
              <a:spLocks noChangeArrowheads="1"/>
            </p:cNvSpPr>
            <p:nvPr/>
          </p:nvSpPr>
          <p:spPr bwMode="auto">
            <a:xfrm>
              <a:off x="2316390" y="7206007"/>
              <a:ext cx="58737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6" name="Oval 464"/>
            <p:cNvSpPr>
              <a:spLocks noChangeArrowheads="1"/>
            </p:cNvSpPr>
            <p:nvPr/>
          </p:nvSpPr>
          <p:spPr bwMode="auto">
            <a:xfrm>
              <a:off x="2316390" y="7206007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7" name="Oval 465"/>
            <p:cNvSpPr>
              <a:spLocks noChangeArrowheads="1"/>
            </p:cNvSpPr>
            <p:nvPr/>
          </p:nvSpPr>
          <p:spPr bwMode="auto">
            <a:xfrm>
              <a:off x="2724377" y="7232004"/>
              <a:ext cx="58737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8" name="Oval 466"/>
            <p:cNvSpPr>
              <a:spLocks noChangeArrowheads="1"/>
            </p:cNvSpPr>
            <p:nvPr/>
          </p:nvSpPr>
          <p:spPr bwMode="auto">
            <a:xfrm>
              <a:off x="2724377" y="7232004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09" name="Oval 467"/>
            <p:cNvSpPr>
              <a:spLocks noChangeArrowheads="1"/>
            </p:cNvSpPr>
            <p:nvPr/>
          </p:nvSpPr>
          <p:spPr bwMode="auto">
            <a:xfrm>
              <a:off x="3133952" y="7193773"/>
              <a:ext cx="58737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0" name="Oval 468"/>
            <p:cNvSpPr>
              <a:spLocks noChangeArrowheads="1"/>
            </p:cNvSpPr>
            <p:nvPr/>
          </p:nvSpPr>
          <p:spPr bwMode="auto">
            <a:xfrm>
              <a:off x="3133952" y="7193773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1" name="Freeform 469"/>
            <p:cNvSpPr>
              <a:spLocks/>
            </p:cNvSpPr>
            <p:nvPr/>
          </p:nvSpPr>
          <p:spPr bwMode="auto">
            <a:xfrm>
              <a:off x="1106715" y="6731947"/>
              <a:ext cx="2070100" cy="1128568"/>
            </a:xfrm>
            <a:custGeom>
              <a:avLst/>
              <a:gdLst>
                <a:gd name="T0" fmla="*/ 67 w 5983"/>
                <a:gd name="T1" fmla="*/ 17 h 3389"/>
                <a:gd name="T2" fmla="*/ 1247 w 5983"/>
                <a:gd name="T3" fmla="*/ 1345 h 3389"/>
                <a:gd name="T4" fmla="*/ 1226 w 5983"/>
                <a:gd name="T5" fmla="*/ 1333 h 3389"/>
                <a:gd name="T6" fmla="*/ 2406 w 5983"/>
                <a:gd name="T7" fmla="*/ 1525 h 3389"/>
                <a:gd name="T8" fmla="*/ 2427 w 5983"/>
                <a:gd name="T9" fmla="*/ 1537 h 3389"/>
                <a:gd name="T10" fmla="*/ 3611 w 5983"/>
                <a:gd name="T11" fmla="*/ 2865 h 3389"/>
                <a:gd name="T12" fmla="*/ 3598 w 5983"/>
                <a:gd name="T13" fmla="*/ 2855 h 3389"/>
                <a:gd name="T14" fmla="*/ 4778 w 5983"/>
                <a:gd name="T15" fmla="*/ 3319 h 3389"/>
                <a:gd name="T16" fmla="*/ 4759 w 5983"/>
                <a:gd name="T17" fmla="*/ 3317 h 3389"/>
                <a:gd name="T18" fmla="*/ 5939 w 5983"/>
                <a:gd name="T19" fmla="*/ 3137 h 3389"/>
                <a:gd name="T20" fmla="*/ 5980 w 5983"/>
                <a:gd name="T21" fmla="*/ 3167 h 3389"/>
                <a:gd name="T22" fmla="*/ 5950 w 5983"/>
                <a:gd name="T23" fmla="*/ 3208 h 3389"/>
                <a:gd name="T24" fmla="*/ 4770 w 5983"/>
                <a:gd name="T25" fmla="*/ 3388 h 3389"/>
                <a:gd name="T26" fmla="*/ 4751 w 5983"/>
                <a:gd name="T27" fmla="*/ 3386 h 3389"/>
                <a:gd name="T28" fmla="*/ 3571 w 5983"/>
                <a:gd name="T29" fmla="*/ 2922 h 3389"/>
                <a:gd name="T30" fmla="*/ 3558 w 5983"/>
                <a:gd name="T31" fmla="*/ 2912 h 3389"/>
                <a:gd name="T32" fmla="*/ 2374 w 5983"/>
                <a:gd name="T33" fmla="*/ 1584 h 3389"/>
                <a:gd name="T34" fmla="*/ 2395 w 5983"/>
                <a:gd name="T35" fmla="*/ 1596 h 3389"/>
                <a:gd name="T36" fmla="*/ 1215 w 5983"/>
                <a:gd name="T37" fmla="*/ 1404 h 3389"/>
                <a:gd name="T38" fmla="*/ 1194 w 5983"/>
                <a:gd name="T39" fmla="*/ 1392 h 3389"/>
                <a:gd name="T40" fmla="*/ 14 w 5983"/>
                <a:gd name="T41" fmla="*/ 64 h 3389"/>
                <a:gd name="T42" fmla="*/ 17 w 5983"/>
                <a:gd name="T43" fmla="*/ 14 h 3389"/>
                <a:gd name="T44" fmla="*/ 67 w 5983"/>
                <a:gd name="T45" fmla="*/ 17 h 3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83" h="3389">
                  <a:moveTo>
                    <a:pt x="67" y="17"/>
                  </a:moveTo>
                  <a:lnTo>
                    <a:pt x="1247" y="1345"/>
                  </a:lnTo>
                  <a:lnTo>
                    <a:pt x="1226" y="1333"/>
                  </a:lnTo>
                  <a:lnTo>
                    <a:pt x="2406" y="1525"/>
                  </a:lnTo>
                  <a:cubicBezTo>
                    <a:pt x="2414" y="1526"/>
                    <a:pt x="2422" y="1530"/>
                    <a:pt x="2427" y="1537"/>
                  </a:cubicBezTo>
                  <a:lnTo>
                    <a:pt x="3611" y="2865"/>
                  </a:lnTo>
                  <a:lnTo>
                    <a:pt x="3598" y="2855"/>
                  </a:lnTo>
                  <a:lnTo>
                    <a:pt x="4778" y="3319"/>
                  </a:lnTo>
                  <a:lnTo>
                    <a:pt x="4759" y="3317"/>
                  </a:lnTo>
                  <a:lnTo>
                    <a:pt x="5939" y="3137"/>
                  </a:lnTo>
                  <a:cubicBezTo>
                    <a:pt x="5959" y="3134"/>
                    <a:pt x="5977" y="3147"/>
                    <a:pt x="5980" y="3167"/>
                  </a:cubicBezTo>
                  <a:cubicBezTo>
                    <a:pt x="5983" y="3187"/>
                    <a:pt x="5970" y="3205"/>
                    <a:pt x="5950" y="3208"/>
                  </a:cubicBezTo>
                  <a:lnTo>
                    <a:pt x="4770" y="3388"/>
                  </a:lnTo>
                  <a:cubicBezTo>
                    <a:pt x="4764" y="3389"/>
                    <a:pt x="4757" y="3388"/>
                    <a:pt x="4751" y="3386"/>
                  </a:cubicBezTo>
                  <a:lnTo>
                    <a:pt x="3571" y="2922"/>
                  </a:lnTo>
                  <a:cubicBezTo>
                    <a:pt x="3566" y="2920"/>
                    <a:pt x="3561" y="2917"/>
                    <a:pt x="3558" y="2912"/>
                  </a:cubicBezTo>
                  <a:lnTo>
                    <a:pt x="2374" y="1584"/>
                  </a:lnTo>
                  <a:lnTo>
                    <a:pt x="2395" y="1596"/>
                  </a:lnTo>
                  <a:lnTo>
                    <a:pt x="1215" y="1404"/>
                  </a:lnTo>
                  <a:cubicBezTo>
                    <a:pt x="1207" y="1403"/>
                    <a:pt x="1199" y="1399"/>
                    <a:pt x="1194" y="1392"/>
                  </a:cubicBezTo>
                  <a:lnTo>
                    <a:pt x="14" y="64"/>
                  </a:lnTo>
                  <a:cubicBezTo>
                    <a:pt x="0" y="50"/>
                    <a:pt x="2" y="27"/>
                    <a:pt x="17" y="14"/>
                  </a:cubicBezTo>
                  <a:cubicBezTo>
                    <a:pt x="31" y="0"/>
                    <a:pt x="54" y="2"/>
                    <a:pt x="67" y="17"/>
                  </a:cubicBezTo>
                  <a:close/>
                </a:path>
              </a:pathLst>
            </a:custGeom>
            <a:solidFill>
              <a:srgbClr val="C0504D"/>
            </a:solidFill>
            <a:ln w="1588" cap="flat">
              <a:solidFill>
                <a:srgbClr val="C0504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2" name="Oval 470"/>
            <p:cNvSpPr>
              <a:spLocks noChangeArrowheads="1"/>
            </p:cNvSpPr>
            <p:nvPr/>
          </p:nvSpPr>
          <p:spPr bwMode="auto">
            <a:xfrm>
              <a:off x="1090840" y="6715126"/>
              <a:ext cx="57150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3" name="Oval 471"/>
            <p:cNvSpPr>
              <a:spLocks noChangeArrowheads="1"/>
            </p:cNvSpPr>
            <p:nvPr/>
          </p:nvSpPr>
          <p:spPr bwMode="auto">
            <a:xfrm>
              <a:off x="1090840" y="6715126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4" name="Oval 472"/>
            <p:cNvSpPr>
              <a:spLocks noChangeArrowheads="1"/>
            </p:cNvSpPr>
            <p:nvPr/>
          </p:nvSpPr>
          <p:spPr bwMode="auto">
            <a:xfrm>
              <a:off x="1500415" y="7160130"/>
              <a:ext cx="57150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5" name="Oval 473"/>
            <p:cNvSpPr>
              <a:spLocks noChangeArrowheads="1"/>
            </p:cNvSpPr>
            <p:nvPr/>
          </p:nvSpPr>
          <p:spPr bwMode="auto">
            <a:xfrm>
              <a:off x="1500415" y="7160130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6" name="Oval 474"/>
            <p:cNvSpPr>
              <a:spLocks noChangeArrowheads="1"/>
            </p:cNvSpPr>
            <p:nvPr/>
          </p:nvSpPr>
          <p:spPr bwMode="auto">
            <a:xfrm>
              <a:off x="1908402" y="7224357"/>
              <a:ext cx="58737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7" name="Oval 475"/>
            <p:cNvSpPr>
              <a:spLocks noChangeArrowheads="1"/>
            </p:cNvSpPr>
            <p:nvPr/>
          </p:nvSpPr>
          <p:spPr bwMode="auto">
            <a:xfrm>
              <a:off x="1908402" y="7224357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8" name="Oval 476"/>
            <p:cNvSpPr>
              <a:spLocks noChangeArrowheads="1"/>
            </p:cNvSpPr>
            <p:nvPr/>
          </p:nvSpPr>
          <p:spPr bwMode="auto">
            <a:xfrm>
              <a:off x="2316390" y="7666304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19" name="Oval 477"/>
            <p:cNvSpPr>
              <a:spLocks noChangeArrowheads="1"/>
            </p:cNvSpPr>
            <p:nvPr/>
          </p:nvSpPr>
          <p:spPr bwMode="auto">
            <a:xfrm>
              <a:off x="2316390" y="7666304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20" name="Oval 478"/>
            <p:cNvSpPr>
              <a:spLocks noChangeArrowheads="1"/>
            </p:cNvSpPr>
            <p:nvPr/>
          </p:nvSpPr>
          <p:spPr bwMode="auto">
            <a:xfrm>
              <a:off x="2724377" y="7820755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21" name="Oval 479"/>
            <p:cNvSpPr>
              <a:spLocks noChangeArrowheads="1"/>
            </p:cNvSpPr>
            <p:nvPr/>
          </p:nvSpPr>
          <p:spPr bwMode="auto">
            <a:xfrm>
              <a:off x="2724377" y="7820755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22" name="Oval 480"/>
            <p:cNvSpPr>
              <a:spLocks noChangeArrowheads="1"/>
            </p:cNvSpPr>
            <p:nvPr/>
          </p:nvSpPr>
          <p:spPr bwMode="auto">
            <a:xfrm>
              <a:off x="3133952" y="7759586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23" name="Oval 481"/>
            <p:cNvSpPr>
              <a:spLocks noChangeArrowheads="1"/>
            </p:cNvSpPr>
            <p:nvPr/>
          </p:nvSpPr>
          <p:spPr bwMode="auto">
            <a:xfrm>
              <a:off x="3133952" y="7759586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24" name="Rectangle 482"/>
            <p:cNvSpPr>
              <a:spLocks noChangeArrowheads="1"/>
            </p:cNvSpPr>
            <p:nvPr/>
          </p:nvSpPr>
          <p:spPr bwMode="auto">
            <a:xfrm>
              <a:off x="621543" y="7847750"/>
              <a:ext cx="203582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-12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5" name="Rectangle 483"/>
            <p:cNvSpPr>
              <a:spLocks noChangeArrowheads="1"/>
            </p:cNvSpPr>
            <p:nvPr/>
          </p:nvSpPr>
          <p:spPr bwMode="auto">
            <a:xfrm>
              <a:off x="674915" y="7573021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-9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6" name="Rectangle 484"/>
            <p:cNvSpPr>
              <a:spLocks noChangeArrowheads="1"/>
            </p:cNvSpPr>
            <p:nvPr/>
          </p:nvSpPr>
          <p:spPr bwMode="auto">
            <a:xfrm>
              <a:off x="674915" y="7270234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-6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7" name="Rectangle 485"/>
            <p:cNvSpPr>
              <a:spLocks noChangeArrowheads="1"/>
            </p:cNvSpPr>
            <p:nvPr/>
          </p:nvSpPr>
          <p:spPr bwMode="auto">
            <a:xfrm>
              <a:off x="674915" y="6965919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-3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8" name="Rectangle 486"/>
            <p:cNvSpPr>
              <a:spLocks noChangeArrowheads="1"/>
            </p:cNvSpPr>
            <p:nvPr/>
          </p:nvSpPr>
          <p:spPr bwMode="auto">
            <a:xfrm>
              <a:off x="711200" y="6734629"/>
              <a:ext cx="15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29" name="Rectangle 487"/>
            <p:cNvSpPr>
              <a:spLocks noChangeArrowheads="1"/>
            </p:cNvSpPr>
            <p:nvPr/>
          </p:nvSpPr>
          <p:spPr bwMode="auto">
            <a:xfrm>
              <a:off x="1117260" y="7670891"/>
              <a:ext cx="38632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5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KD1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0" name="Rectangle 488"/>
            <p:cNvSpPr>
              <a:spLocks noChangeArrowheads="1"/>
            </p:cNvSpPr>
            <p:nvPr/>
          </p:nvSpPr>
          <p:spPr bwMode="auto">
            <a:xfrm>
              <a:off x="1990725" y="7648575"/>
              <a:ext cx="22882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31" name="Rectangle 489"/>
            <p:cNvSpPr>
              <a:spLocks noChangeArrowheads="1"/>
            </p:cNvSpPr>
            <p:nvPr/>
          </p:nvSpPr>
          <p:spPr bwMode="auto">
            <a:xfrm>
              <a:off x="3630840" y="6667719"/>
              <a:ext cx="2838450" cy="13594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32" name="Freeform 490"/>
            <p:cNvSpPr>
              <a:spLocks noEditPoints="1"/>
            </p:cNvSpPr>
            <p:nvPr/>
          </p:nvSpPr>
          <p:spPr bwMode="auto">
            <a:xfrm>
              <a:off x="3889602" y="7043909"/>
              <a:ext cx="2455862" cy="912948"/>
            </a:xfrm>
            <a:custGeom>
              <a:avLst/>
              <a:gdLst>
                <a:gd name="T0" fmla="*/ 0 w 1547"/>
                <a:gd name="T1" fmla="*/ 592 h 597"/>
                <a:gd name="T2" fmla="*/ 1547 w 1547"/>
                <a:gd name="T3" fmla="*/ 592 h 597"/>
                <a:gd name="T4" fmla="*/ 1547 w 1547"/>
                <a:gd name="T5" fmla="*/ 597 h 597"/>
                <a:gd name="T6" fmla="*/ 0 w 1547"/>
                <a:gd name="T7" fmla="*/ 597 h 597"/>
                <a:gd name="T8" fmla="*/ 0 w 1547"/>
                <a:gd name="T9" fmla="*/ 592 h 597"/>
                <a:gd name="T10" fmla="*/ 0 w 1547"/>
                <a:gd name="T11" fmla="*/ 395 h 597"/>
                <a:gd name="T12" fmla="*/ 1547 w 1547"/>
                <a:gd name="T13" fmla="*/ 395 h 597"/>
                <a:gd name="T14" fmla="*/ 1547 w 1547"/>
                <a:gd name="T15" fmla="*/ 400 h 597"/>
                <a:gd name="T16" fmla="*/ 0 w 1547"/>
                <a:gd name="T17" fmla="*/ 400 h 597"/>
                <a:gd name="T18" fmla="*/ 0 w 1547"/>
                <a:gd name="T19" fmla="*/ 395 h 597"/>
                <a:gd name="T20" fmla="*/ 0 w 1547"/>
                <a:gd name="T21" fmla="*/ 197 h 597"/>
                <a:gd name="T22" fmla="*/ 1547 w 1547"/>
                <a:gd name="T23" fmla="*/ 197 h 597"/>
                <a:gd name="T24" fmla="*/ 1547 w 1547"/>
                <a:gd name="T25" fmla="*/ 202 h 597"/>
                <a:gd name="T26" fmla="*/ 0 w 1547"/>
                <a:gd name="T27" fmla="*/ 202 h 597"/>
                <a:gd name="T28" fmla="*/ 0 w 1547"/>
                <a:gd name="T29" fmla="*/ 197 h 597"/>
                <a:gd name="T30" fmla="*/ 0 w 1547"/>
                <a:gd name="T31" fmla="*/ 0 h 597"/>
                <a:gd name="T32" fmla="*/ 1547 w 1547"/>
                <a:gd name="T33" fmla="*/ 0 h 597"/>
                <a:gd name="T34" fmla="*/ 1547 w 1547"/>
                <a:gd name="T35" fmla="*/ 5 h 597"/>
                <a:gd name="T36" fmla="*/ 0 w 1547"/>
                <a:gd name="T37" fmla="*/ 5 h 597"/>
                <a:gd name="T38" fmla="*/ 0 w 1547"/>
                <a:gd name="T39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7" h="597">
                  <a:moveTo>
                    <a:pt x="0" y="592"/>
                  </a:moveTo>
                  <a:lnTo>
                    <a:pt x="1547" y="592"/>
                  </a:lnTo>
                  <a:lnTo>
                    <a:pt x="1547" y="597"/>
                  </a:lnTo>
                  <a:lnTo>
                    <a:pt x="0" y="597"/>
                  </a:lnTo>
                  <a:lnTo>
                    <a:pt x="0" y="592"/>
                  </a:lnTo>
                  <a:close/>
                  <a:moveTo>
                    <a:pt x="0" y="395"/>
                  </a:moveTo>
                  <a:lnTo>
                    <a:pt x="1547" y="395"/>
                  </a:lnTo>
                  <a:lnTo>
                    <a:pt x="1547" y="400"/>
                  </a:lnTo>
                  <a:lnTo>
                    <a:pt x="0" y="400"/>
                  </a:lnTo>
                  <a:lnTo>
                    <a:pt x="0" y="395"/>
                  </a:lnTo>
                  <a:close/>
                  <a:moveTo>
                    <a:pt x="0" y="197"/>
                  </a:moveTo>
                  <a:lnTo>
                    <a:pt x="1547" y="197"/>
                  </a:lnTo>
                  <a:lnTo>
                    <a:pt x="1547" y="202"/>
                  </a:lnTo>
                  <a:lnTo>
                    <a:pt x="0" y="202"/>
                  </a:lnTo>
                  <a:lnTo>
                    <a:pt x="0" y="197"/>
                  </a:lnTo>
                  <a:close/>
                  <a:moveTo>
                    <a:pt x="0" y="0"/>
                  </a:moveTo>
                  <a:lnTo>
                    <a:pt x="1547" y="0"/>
                  </a:lnTo>
                  <a:lnTo>
                    <a:pt x="1547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1588" cap="flat">
              <a:solidFill>
                <a:srgbClr val="D9D9D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3" name="Freeform 491"/>
            <p:cNvSpPr>
              <a:spLocks noEditPoints="1"/>
            </p:cNvSpPr>
            <p:nvPr/>
          </p:nvSpPr>
          <p:spPr bwMode="auto">
            <a:xfrm>
              <a:off x="3880077" y="6738064"/>
              <a:ext cx="2473325" cy="1223380"/>
            </a:xfrm>
            <a:custGeom>
              <a:avLst/>
              <a:gdLst>
                <a:gd name="T0" fmla="*/ 0 w 7148"/>
                <a:gd name="T1" fmla="*/ 24 h 3668"/>
                <a:gd name="T2" fmla="*/ 24 w 7148"/>
                <a:gd name="T3" fmla="*/ 0 h 3668"/>
                <a:gd name="T4" fmla="*/ 7124 w 7148"/>
                <a:gd name="T5" fmla="*/ 0 h 3668"/>
                <a:gd name="T6" fmla="*/ 7148 w 7148"/>
                <a:gd name="T7" fmla="*/ 24 h 3668"/>
                <a:gd name="T8" fmla="*/ 7148 w 7148"/>
                <a:gd name="T9" fmla="*/ 3644 h 3668"/>
                <a:gd name="T10" fmla="*/ 7124 w 7148"/>
                <a:gd name="T11" fmla="*/ 3668 h 3668"/>
                <a:gd name="T12" fmla="*/ 24 w 7148"/>
                <a:gd name="T13" fmla="*/ 3668 h 3668"/>
                <a:gd name="T14" fmla="*/ 0 w 7148"/>
                <a:gd name="T15" fmla="*/ 3644 h 3668"/>
                <a:gd name="T16" fmla="*/ 0 w 7148"/>
                <a:gd name="T17" fmla="*/ 24 h 3668"/>
                <a:gd name="T18" fmla="*/ 48 w 7148"/>
                <a:gd name="T19" fmla="*/ 3644 h 3668"/>
                <a:gd name="T20" fmla="*/ 24 w 7148"/>
                <a:gd name="T21" fmla="*/ 3620 h 3668"/>
                <a:gd name="T22" fmla="*/ 7124 w 7148"/>
                <a:gd name="T23" fmla="*/ 3620 h 3668"/>
                <a:gd name="T24" fmla="*/ 7100 w 7148"/>
                <a:gd name="T25" fmla="*/ 3644 h 3668"/>
                <a:gd name="T26" fmla="*/ 7100 w 7148"/>
                <a:gd name="T27" fmla="*/ 24 h 3668"/>
                <a:gd name="T28" fmla="*/ 7124 w 7148"/>
                <a:gd name="T29" fmla="*/ 48 h 3668"/>
                <a:gd name="T30" fmla="*/ 24 w 7148"/>
                <a:gd name="T31" fmla="*/ 48 h 3668"/>
                <a:gd name="T32" fmla="*/ 48 w 7148"/>
                <a:gd name="T33" fmla="*/ 24 h 3668"/>
                <a:gd name="T34" fmla="*/ 48 w 7148"/>
                <a:gd name="T35" fmla="*/ 3644 h 3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48" h="366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7124" y="0"/>
                  </a:lnTo>
                  <a:cubicBezTo>
                    <a:pt x="7138" y="0"/>
                    <a:pt x="7148" y="11"/>
                    <a:pt x="7148" y="24"/>
                  </a:cubicBezTo>
                  <a:lnTo>
                    <a:pt x="7148" y="3644"/>
                  </a:lnTo>
                  <a:cubicBezTo>
                    <a:pt x="7148" y="3658"/>
                    <a:pt x="7138" y="3668"/>
                    <a:pt x="7124" y="3668"/>
                  </a:cubicBezTo>
                  <a:lnTo>
                    <a:pt x="24" y="3668"/>
                  </a:lnTo>
                  <a:cubicBezTo>
                    <a:pt x="11" y="3668"/>
                    <a:pt x="0" y="3658"/>
                    <a:pt x="0" y="3644"/>
                  </a:cubicBezTo>
                  <a:lnTo>
                    <a:pt x="0" y="24"/>
                  </a:lnTo>
                  <a:close/>
                  <a:moveTo>
                    <a:pt x="48" y="3644"/>
                  </a:moveTo>
                  <a:lnTo>
                    <a:pt x="24" y="3620"/>
                  </a:lnTo>
                  <a:lnTo>
                    <a:pt x="7124" y="3620"/>
                  </a:lnTo>
                  <a:lnTo>
                    <a:pt x="7100" y="3644"/>
                  </a:lnTo>
                  <a:lnTo>
                    <a:pt x="7100" y="24"/>
                  </a:lnTo>
                  <a:lnTo>
                    <a:pt x="7124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3644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4" name="Rectangle 492"/>
            <p:cNvSpPr>
              <a:spLocks noChangeArrowheads="1"/>
            </p:cNvSpPr>
            <p:nvPr/>
          </p:nvSpPr>
          <p:spPr bwMode="auto">
            <a:xfrm>
              <a:off x="3878490" y="6745710"/>
              <a:ext cx="20637" cy="1206559"/>
            </a:xfrm>
            <a:prstGeom prst="rect">
              <a:avLst/>
            </a:pr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5" name="Freeform 493"/>
            <p:cNvSpPr>
              <a:spLocks noEditPoints="1"/>
            </p:cNvSpPr>
            <p:nvPr/>
          </p:nvSpPr>
          <p:spPr bwMode="auto">
            <a:xfrm>
              <a:off x="3889602" y="6736535"/>
              <a:ext cx="42862" cy="1226439"/>
            </a:xfrm>
            <a:custGeom>
              <a:avLst/>
              <a:gdLst>
                <a:gd name="T0" fmla="*/ 0 w 27"/>
                <a:gd name="T1" fmla="*/ 789 h 802"/>
                <a:gd name="T2" fmla="*/ 27 w 27"/>
                <a:gd name="T3" fmla="*/ 789 h 802"/>
                <a:gd name="T4" fmla="*/ 27 w 27"/>
                <a:gd name="T5" fmla="*/ 802 h 802"/>
                <a:gd name="T6" fmla="*/ 0 w 27"/>
                <a:gd name="T7" fmla="*/ 802 h 802"/>
                <a:gd name="T8" fmla="*/ 0 w 27"/>
                <a:gd name="T9" fmla="*/ 789 h 802"/>
                <a:gd name="T10" fmla="*/ 0 w 27"/>
                <a:gd name="T11" fmla="*/ 592 h 802"/>
                <a:gd name="T12" fmla="*/ 27 w 27"/>
                <a:gd name="T13" fmla="*/ 592 h 802"/>
                <a:gd name="T14" fmla="*/ 27 w 27"/>
                <a:gd name="T15" fmla="*/ 605 h 802"/>
                <a:gd name="T16" fmla="*/ 0 w 27"/>
                <a:gd name="T17" fmla="*/ 605 h 802"/>
                <a:gd name="T18" fmla="*/ 0 w 27"/>
                <a:gd name="T19" fmla="*/ 592 h 802"/>
                <a:gd name="T20" fmla="*/ 0 w 27"/>
                <a:gd name="T21" fmla="*/ 394 h 802"/>
                <a:gd name="T22" fmla="*/ 27 w 27"/>
                <a:gd name="T23" fmla="*/ 394 h 802"/>
                <a:gd name="T24" fmla="*/ 27 w 27"/>
                <a:gd name="T25" fmla="*/ 407 h 802"/>
                <a:gd name="T26" fmla="*/ 0 w 27"/>
                <a:gd name="T27" fmla="*/ 407 h 802"/>
                <a:gd name="T28" fmla="*/ 0 w 27"/>
                <a:gd name="T29" fmla="*/ 394 h 802"/>
                <a:gd name="T30" fmla="*/ 0 w 27"/>
                <a:gd name="T31" fmla="*/ 197 h 802"/>
                <a:gd name="T32" fmla="*/ 27 w 27"/>
                <a:gd name="T33" fmla="*/ 197 h 802"/>
                <a:gd name="T34" fmla="*/ 27 w 27"/>
                <a:gd name="T35" fmla="*/ 210 h 802"/>
                <a:gd name="T36" fmla="*/ 0 w 27"/>
                <a:gd name="T37" fmla="*/ 210 h 802"/>
                <a:gd name="T38" fmla="*/ 0 w 27"/>
                <a:gd name="T39" fmla="*/ 197 h 802"/>
                <a:gd name="T40" fmla="*/ 0 w 27"/>
                <a:gd name="T41" fmla="*/ 0 h 802"/>
                <a:gd name="T42" fmla="*/ 27 w 27"/>
                <a:gd name="T43" fmla="*/ 0 h 802"/>
                <a:gd name="T44" fmla="*/ 27 w 27"/>
                <a:gd name="T45" fmla="*/ 13 h 802"/>
                <a:gd name="T46" fmla="*/ 0 w 27"/>
                <a:gd name="T47" fmla="*/ 13 h 802"/>
                <a:gd name="T48" fmla="*/ 0 w 27"/>
                <a:gd name="T49" fmla="*/ 0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802">
                  <a:moveTo>
                    <a:pt x="0" y="789"/>
                  </a:moveTo>
                  <a:lnTo>
                    <a:pt x="27" y="789"/>
                  </a:lnTo>
                  <a:lnTo>
                    <a:pt x="27" y="802"/>
                  </a:lnTo>
                  <a:lnTo>
                    <a:pt x="0" y="802"/>
                  </a:lnTo>
                  <a:lnTo>
                    <a:pt x="0" y="789"/>
                  </a:lnTo>
                  <a:close/>
                  <a:moveTo>
                    <a:pt x="0" y="592"/>
                  </a:moveTo>
                  <a:lnTo>
                    <a:pt x="27" y="592"/>
                  </a:lnTo>
                  <a:lnTo>
                    <a:pt x="27" y="605"/>
                  </a:lnTo>
                  <a:lnTo>
                    <a:pt x="0" y="605"/>
                  </a:lnTo>
                  <a:lnTo>
                    <a:pt x="0" y="592"/>
                  </a:lnTo>
                  <a:close/>
                  <a:moveTo>
                    <a:pt x="0" y="394"/>
                  </a:moveTo>
                  <a:lnTo>
                    <a:pt x="27" y="394"/>
                  </a:lnTo>
                  <a:lnTo>
                    <a:pt x="27" y="407"/>
                  </a:lnTo>
                  <a:lnTo>
                    <a:pt x="0" y="407"/>
                  </a:lnTo>
                  <a:lnTo>
                    <a:pt x="0" y="394"/>
                  </a:lnTo>
                  <a:close/>
                  <a:moveTo>
                    <a:pt x="0" y="197"/>
                  </a:moveTo>
                  <a:lnTo>
                    <a:pt x="27" y="197"/>
                  </a:lnTo>
                  <a:lnTo>
                    <a:pt x="27" y="210"/>
                  </a:lnTo>
                  <a:lnTo>
                    <a:pt x="0" y="210"/>
                  </a:lnTo>
                  <a:lnTo>
                    <a:pt x="0" y="197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6" name="Rectangle 494"/>
            <p:cNvSpPr>
              <a:spLocks noChangeArrowheads="1"/>
            </p:cNvSpPr>
            <p:nvPr/>
          </p:nvSpPr>
          <p:spPr bwMode="auto">
            <a:xfrm>
              <a:off x="3889602" y="6736535"/>
              <a:ext cx="2455862" cy="19880"/>
            </a:xfrm>
            <a:prstGeom prst="rect">
              <a:avLst/>
            </a:pr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7" name="Freeform 495"/>
            <p:cNvSpPr>
              <a:spLocks noEditPoints="1"/>
            </p:cNvSpPr>
            <p:nvPr/>
          </p:nvSpPr>
          <p:spPr bwMode="auto">
            <a:xfrm>
              <a:off x="3878490" y="6745710"/>
              <a:ext cx="2476500" cy="41290"/>
            </a:xfrm>
            <a:custGeom>
              <a:avLst/>
              <a:gdLst>
                <a:gd name="T0" fmla="*/ 13 w 1560"/>
                <a:gd name="T1" fmla="*/ 0 h 27"/>
                <a:gd name="T2" fmla="*/ 13 w 1560"/>
                <a:gd name="T3" fmla="*/ 27 h 27"/>
                <a:gd name="T4" fmla="*/ 0 w 1560"/>
                <a:gd name="T5" fmla="*/ 27 h 27"/>
                <a:gd name="T6" fmla="*/ 0 w 1560"/>
                <a:gd name="T7" fmla="*/ 0 h 27"/>
                <a:gd name="T8" fmla="*/ 13 w 1560"/>
                <a:gd name="T9" fmla="*/ 0 h 27"/>
                <a:gd name="T10" fmla="*/ 271 w 1560"/>
                <a:gd name="T11" fmla="*/ 0 h 27"/>
                <a:gd name="T12" fmla="*/ 271 w 1560"/>
                <a:gd name="T13" fmla="*/ 27 h 27"/>
                <a:gd name="T14" fmla="*/ 258 w 1560"/>
                <a:gd name="T15" fmla="*/ 27 h 27"/>
                <a:gd name="T16" fmla="*/ 258 w 1560"/>
                <a:gd name="T17" fmla="*/ 0 h 27"/>
                <a:gd name="T18" fmla="*/ 271 w 1560"/>
                <a:gd name="T19" fmla="*/ 0 h 27"/>
                <a:gd name="T20" fmla="*/ 529 w 1560"/>
                <a:gd name="T21" fmla="*/ 0 h 27"/>
                <a:gd name="T22" fmla="*/ 529 w 1560"/>
                <a:gd name="T23" fmla="*/ 27 h 27"/>
                <a:gd name="T24" fmla="*/ 517 w 1560"/>
                <a:gd name="T25" fmla="*/ 27 h 27"/>
                <a:gd name="T26" fmla="*/ 517 w 1560"/>
                <a:gd name="T27" fmla="*/ 0 h 27"/>
                <a:gd name="T28" fmla="*/ 529 w 1560"/>
                <a:gd name="T29" fmla="*/ 0 h 27"/>
                <a:gd name="T30" fmla="*/ 787 w 1560"/>
                <a:gd name="T31" fmla="*/ 0 h 27"/>
                <a:gd name="T32" fmla="*/ 787 w 1560"/>
                <a:gd name="T33" fmla="*/ 27 h 27"/>
                <a:gd name="T34" fmla="*/ 775 w 1560"/>
                <a:gd name="T35" fmla="*/ 27 h 27"/>
                <a:gd name="T36" fmla="*/ 775 w 1560"/>
                <a:gd name="T37" fmla="*/ 0 h 27"/>
                <a:gd name="T38" fmla="*/ 787 w 1560"/>
                <a:gd name="T39" fmla="*/ 0 h 27"/>
                <a:gd name="T40" fmla="*/ 1044 w 1560"/>
                <a:gd name="T41" fmla="*/ 0 h 27"/>
                <a:gd name="T42" fmla="*/ 1044 w 1560"/>
                <a:gd name="T43" fmla="*/ 27 h 27"/>
                <a:gd name="T44" fmla="*/ 1032 w 1560"/>
                <a:gd name="T45" fmla="*/ 27 h 27"/>
                <a:gd name="T46" fmla="*/ 1032 w 1560"/>
                <a:gd name="T47" fmla="*/ 0 h 27"/>
                <a:gd name="T48" fmla="*/ 1044 w 1560"/>
                <a:gd name="T49" fmla="*/ 0 h 27"/>
                <a:gd name="T50" fmla="*/ 1302 w 1560"/>
                <a:gd name="T51" fmla="*/ 0 h 27"/>
                <a:gd name="T52" fmla="*/ 1302 w 1560"/>
                <a:gd name="T53" fmla="*/ 27 h 27"/>
                <a:gd name="T54" fmla="*/ 1290 w 1560"/>
                <a:gd name="T55" fmla="*/ 27 h 27"/>
                <a:gd name="T56" fmla="*/ 1290 w 1560"/>
                <a:gd name="T57" fmla="*/ 0 h 27"/>
                <a:gd name="T58" fmla="*/ 1302 w 1560"/>
                <a:gd name="T59" fmla="*/ 0 h 27"/>
                <a:gd name="T60" fmla="*/ 1560 w 1560"/>
                <a:gd name="T61" fmla="*/ 0 h 27"/>
                <a:gd name="T62" fmla="*/ 1560 w 1560"/>
                <a:gd name="T63" fmla="*/ 27 h 27"/>
                <a:gd name="T64" fmla="*/ 1548 w 1560"/>
                <a:gd name="T65" fmla="*/ 27 h 27"/>
                <a:gd name="T66" fmla="*/ 1548 w 1560"/>
                <a:gd name="T67" fmla="*/ 0 h 27"/>
                <a:gd name="T68" fmla="*/ 1560 w 1560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0" h="27">
                  <a:moveTo>
                    <a:pt x="13" y="0"/>
                  </a:moveTo>
                  <a:lnTo>
                    <a:pt x="13" y="27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3" y="0"/>
                  </a:lnTo>
                  <a:close/>
                  <a:moveTo>
                    <a:pt x="271" y="0"/>
                  </a:moveTo>
                  <a:lnTo>
                    <a:pt x="271" y="27"/>
                  </a:lnTo>
                  <a:lnTo>
                    <a:pt x="258" y="27"/>
                  </a:lnTo>
                  <a:lnTo>
                    <a:pt x="258" y="0"/>
                  </a:lnTo>
                  <a:lnTo>
                    <a:pt x="271" y="0"/>
                  </a:lnTo>
                  <a:close/>
                  <a:moveTo>
                    <a:pt x="529" y="0"/>
                  </a:moveTo>
                  <a:lnTo>
                    <a:pt x="529" y="27"/>
                  </a:lnTo>
                  <a:lnTo>
                    <a:pt x="517" y="27"/>
                  </a:lnTo>
                  <a:lnTo>
                    <a:pt x="517" y="0"/>
                  </a:lnTo>
                  <a:lnTo>
                    <a:pt x="529" y="0"/>
                  </a:lnTo>
                  <a:close/>
                  <a:moveTo>
                    <a:pt x="787" y="0"/>
                  </a:moveTo>
                  <a:lnTo>
                    <a:pt x="787" y="27"/>
                  </a:lnTo>
                  <a:lnTo>
                    <a:pt x="775" y="27"/>
                  </a:lnTo>
                  <a:lnTo>
                    <a:pt x="775" y="0"/>
                  </a:lnTo>
                  <a:lnTo>
                    <a:pt x="787" y="0"/>
                  </a:lnTo>
                  <a:close/>
                  <a:moveTo>
                    <a:pt x="1044" y="0"/>
                  </a:moveTo>
                  <a:lnTo>
                    <a:pt x="1044" y="27"/>
                  </a:lnTo>
                  <a:lnTo>
                    <a:pt x="1032" y="27"/>
                  </a:lnTo>
                  <a:lnTo>
                    <a:pt x="1032" y="0"/>
                  </a:lnTo>
                  <a:lnTo>
                    <a:pt x="1044" y="0"/>
                  </a:lnTo>
                  <a:close/>
                  <a:moveTo>
                    <a:pt x="1302" y="0"/>
                  </a:moveTo>
                  <a:lnTo>
                    <a:pt x="1302" y="27"/>
                  </a:lnTo>
                  <a:lnTo>
                    <a:pt x="1290" y="27"/>
                  </a:lnTo>
                  <a:lnTo>
                    <a:pt x="1290" y="0"/>
                  </a:lnTo>
                  <a:lnTo>
                    <a:pt x="1302" y="0"/>
                  </a:lnTo>
                  <a:close/>
                  <a:moveTo>
                    <a:pt x="1560" y="0"/>
                  </a:moveTo>
                  <a:lnTo>
                    <a:pt x="1560" y="27"/>
                  </a:lnTo>
                  <a:lnTo>
                    <a:pt x="1548" y="27"/>
                  </a:lnTo>
                  <a:lnTo>
                    <a:pt x="1548" y="0"/>
                  </a:lnTo>
                  <a:lnTo>
                    <a:pt x="1560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8" name="Freeform 496"/>
            <p:cNvSpPr>
              <a:spLocks noEditPoints="1"/>
            </p:cNvSpPr>
            <p:nvPr/>
          </p:nvSpPr>
          <p:spPr bwMode="auto">
            <a:xfrm>
              <a:off x="4068990" y="6722772"/>
              <a:ext cx="50800" cy="45877"/>
            </a:xfrm>
            <a:custGeom>
              <a:avLst/>
              <a:gdLst>
                <a:gd name="T0" fmla="*/ 10 w 32"/>
                <a:gd name="T1" fmla="*/ 25 h 30"/>
                <a:gd name="T2" fmla="*/ 10 w 32"/>
                <a:gd name="T3" fmla="*/ 15 h 30"/>
                <a:gd name="T4" fmla="*/ 10 w 32"/>
                <a:gd name="T5" fmla="*/ 5 h 30"/>
                <a:gd name="T6" fmla="*/ 21 w 32"/>
                <a:gd name="T7" fmla="*/ 5 h 30"/>
                <a:gd name="T8" fmla="*/ 21 w 32"/>
                <a:gd name="T9" fmla="*/ 15 h 30"/>
                <a:gd name="T10" fmla="*/ 21 w 32"/>
                <a:gd name="T11" fmla="*/ 25 h 30"/>
                <a:gd name="T12" fmla="*/ 10 w 32"/>
                <a:gd name="T13" fmla="*/ 25 h 30"/>
                <a:gd name="T14" fmla="*/ 0 w 32"/>
                <a:gd name="T15" fmla="*/ 20 h 30"/>
                <a:gd name="T16" fmla="*/ 32 w 32"/>
                <a:gd name="T17" fmla="*/ 20 h 30"/>
                <a:gd name="T18" fmla="*/ 32 w 32"/>
                <a:gd name="T19" fmla="*/ 30 h 30"/>
                <a:gd name="T20" fmla="*/ 0 w 32"/>
                <a:gd name="T21" fmla="*/ 30 h 30"/>
                <a:gd name="T22" fmla="*/ 0 w 32"/>
                <a:gd name="T23" fmla="*/ 20 h 30"/>
                <a:gd name="T24" fmla="*/ 0 w 32"/>
                <a:gd name="T25" fmla="*/ 0 h 30"/>
                <a:gd name="T26" fmla="*/ 32 w 32"/>
                <a:gd name="T27" fmla="*/ 0 h 30"/>
                <a:gd name="T28" fmla="*/ 32 w 32"/>
                <a:gd name="T29" fmla="*/ 10 h 30"/>
                <a:gd name="T30" fmla="*/ 0 w 32"/>
                <a:gd name="T31" fmla="*/ 10 h 30"/>
                <a:gd name="T32" fmla="*/ 0 w 3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0">
                  <a:moveTo>
                    <a:pt x="10" y="25"/>
                  </a:moveTo>
                  <a:lnTo>
                    <a:pt x="10" y="15"/>
                  </a:lnTo>
                  <a:lnTo>
                    <a:pt x="10" y="5"/>
                  </a:lnTo>
                  <a:lnTo>
                    <a:pt x="21" y="5"/>
                  </a:lnTo>
                  <a:lnTo>
                    <a:pt x="21" y="15"/>
                  </a:lnTo>
                  <a:lnTo>
                    <a:pt x="21" y="25"/>
                  </a:lnTo>
                  <a:lnTo>
                    <a:pt x="10" y="25"/>
                  </a:lnTo>
                  <a:close/>
                  <a:moveTo>
                    <a:pt x="0" y="20"/>
                  </a:moveTo>
                  <a:lnTo>
                    <a:pt x="32" y="20"/>
                  </a:lnTo>
                  <a:lnTo>
                    <a:pt x="32" y="30"/>
                  </a:lnTo>
                  <a:lnTo>
                    <a:pt x="0" y="30"/>
                  </a:lnTo>
                  <a:lnTo>
                    <a:pt x="0" y="20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39" name="Freeform 497"/>
            <p:cNvSpPr>
              <a:spLocks noEditPoints="1"/>
            </p:cNvSpPr>
            <p:nvPr/>
          </p:nvSpPr>
          <p:spPr bwMode="auto">
            <a:xfrm>
              <a:off x="4476977" y="6871107"/>
              <a:ext cx="52387" cy="48935"/>
            </a:xfrm>
            <a:custGeom>
              <a:avLst/>
              <a:gdLst>
                <a:gd name="T0" fmla="*/ 11 w 33"/>
                <a:gd name="T1" fmla="*/ 27 h 32"/>
                <a:gd name="T2" fmla="*/ 11 w 33"/>
                <a:gd name="T3" fmla="*/ 16 h 32"/>
                <a:gd name="T4" fmla="*/ 11 w 33"/>
                <a:gd name="T5" fmla="*/ 6 h 32"/>
                <a:gd name="T6" fmla="*/ 22 w 33"/>
                <a:gd name="T7" fmla="*/ 6 h 32"/>
                <a:gd name="T8" fmla="*/ 22 w 33"/>
                <a:gd name="T9" fmla="*/ 16 h 32"/>
                <a:gd name="T10" fmla="*/ 22 w 33"/>
                <a:gd name="T11" fmla="*/ 27 h 32"/>
                <a:gd name="T12" fmla="*/ 11 w 33"/>
                <a:gd name="T13" fmla="*/ 27 h 32"/>
                <a:gd name="T14" fmla="*/ 0 w 33"/>
                <a:gd name="T15" fmla="*/ 21 h 32"/>
                <a:gd name="T16" fmla="*/ 33 w 33"/>
                <a:gd name="T17" fmla="*/ 21 h 32"/>
                <a:gd name="T18" fmla="*/ 33 w 33"/>
                <a:gd name="T19" fmla="*/ 32 h 32"/>
                <a:gd name="T20" fmla="*/ 0 w 33"/>
                <a:gd name="T21" fmla="*/ 32 h 32"/>
                <a:gd name="T22" fmla="*/ 0 w 33"/>
                <a:gd name="T23" fmla="*/ 21 h 32"/>
                <a:gd name="T24" fmla="*/ 0 w 33"/>
                <a:gd name="T25" fmla="*/ 0 h 32"/>
                <a:gd name="T26" fmla="*/ 33 w 33"/>
                <a:gd name="T27" fmla="*/ 0 h 32"/>
                <a:gd name="T28" fmla="*/ 33 w 33"/>
                <a:gd name="T29" fmla="*/ 11 h 32"/>
                <a:gd name="T30" fmla="*/ 0 w 33"/>
                <a:gd name="T31" fmla="*/ 11 h 32"/>
                <a:gd name="T32" fmla="*/ 0 w 33"/>
                <a:gd name="T3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2">
                  <a:moveTo>
                    <a:pt x="11" y="27"/>
                  </a:moveTo>
                  <a:lnTo>
                    <a:pt x="11" y="16"/>
                  </a:lnTo>
                  <a:lnTo>
                    <a:pt x="11" y="6"/>
                  </a:lnTo>
                  <a:lnTo>
                    <a:pt x="22" y="6"/>
                  </a:lnTo>
                  <a:lnTo>
                    <a:pt x="22" y="16"/>
                  </a:lnTo>
                  <a:lnTo>
                    <a:pt x="22" y="27"/>
                  </a:lnTo>
                  <a:lnTo>
                    <a:pt x="11" y="27"/>
                  </a:lnTo>
                  <a:close/>
                  <a:moveTo>
                    <a:pt x="0" y="21"/>
                  </a:moveTo>
                  <a:lnTo>
                    <a:pt x="33" y="21"/>
                  </a:lnTo>
                  <a:lnTo>
                    <a:pt x="33" y="32"/>
                  </a:lnTo>
                  <a:lnTo>
                    <a:pt x="0" y="32"/>
                  </a:lnTo>
                  <a:lnTo>
                    <a:pt x="0" y="21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0" name="Freeform 498"/>
            <p:cNvSpPr>
              <a:spLocks noEditPoints="1"/>
            </p:cNvSpPr>
            <p:nvPr/>
          </p:nvSpPr>
          <p:spPr bwMode="auto">
            <a:xfrm>
              <a:off x="4886552" y="7098961"/>
              <a:ext cx="52387" cy="142218"/>
            </a:xfrm>
            <a:custGeom>
              <a:avLst/>
              <a:gdLst>
                <a:gd name="T0" fmla="*/ 11 w 33"/>
                <a:gd name="T1" fmla="*/ 88 h 93"/>
                <a:gd name="T2" fmla="*/ 11 w 33"/>
                <a:gd name="T3" fmla="*/ 47 h 93"/>
                <a:gd name="T4" fmla="*/ 11 w 33"/>
                <a:gd name="T5" fmla="*/ 5 h 93"/>
                <a:gd name="T6" fmla="*/ 22 w 33"/>
                <a:gd name="T7" fmla="*/ 5 h 93"/>
                <a:gd name="T8" fmla="*/ 22 w 33"/>
                <a:gd name="T9" fmla="*/ 47 h 93"/>
                <a:gd name="T10" fmla="*/ 22 w 33"/>
                <a:gd name="T11" fmla="*/ 88 h 93"/>
                <a:gd name="T12" fmla="*/ 11 w 33"/>
                <a:gd name="T13" fmla="*/ 88 h 93"/>
                <a:gd name="T14" fmla="*/ 0 w 33"/>
                <a:gd name="T15" fmla="*/ 82 h 93"/>
                <a:gd name="T16" fmla="*/ 33 w 33"/>
                <a:gd name="T17" fmla="*/ 82 h 93"/>
                <a:gd name="T18" fmla="*/ 33 w 33"/>
                <a:gd name="T19" fmla="*/ 93 h 93"/>
                <a:gd name="T20" fmla="*/ 0 w 33"/>
                <a:gd name="T21" fmla="*/ 93 h 93"/>
                <a:gd name="T22" fmla="*/ 0 w 33"/>
                <a:gd name="T23" fmla="*/ 82 h 93"/>
                <a:gd name="T24" fmla="*/ 0 w 33"/>
                <a:gd name="T25" fmla="*/ 0 h 93"/>
                <a:gd name="T26" fmla="*/ 33 w 33"/>
                <a:gd name="T27" fmla="*/ 0 h 93"/>
                <a:gd name="T28" fmla="*/ 33 w 33"/>
                <a:gd name="T29" fmla="*/ 10 h 93"/>
                <a:gd name="T30" fmla="*/ 0 w 33"/>
                <a:gd name="T31" fmla="*/ 10 h 93"/>
                <a:gd name="T32" fmla="*/ 0 w 3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93">
                  <a:moveTo>
                    <a:pt x="11" y="88"/>
                  </a:moveTo>
                  <a:lnTo>
                    <a:pt x="11" y="47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47"/>
                  </a:lnTo>
                  <a:lnTo>
                    <a:pt x="22" y="88"/>
                  </a:lnTo>
                  <a:lnTo>
                    <a:pt x="11" y="88"/>
                  </a:lnTo>
                  <a:close/>
                  <a:moveTo>
                    <a:pt x="0" y="82"/>
                  </a:moveTo>
                  <a:lnTo>
                    <a:pt x="33" y="82"/>
                  </a:lnTo>
                  <a:lnTo>
                    <a:pt x="33" y="93"/>
                  </a:lnTo>
                  <a:lnTo>
                    <a:pt x="0" y="93"/>
                  </a:lnTo>
                  <a:lnTo>
                    <a:pt x="0" y="82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1" name="Freeform 499"/>
            <p:cNvSpPr>
              <a:spLocks noEditPoints="1"/>
            </p:cNvSpPr>
            <p:nvPr/>
          </p:nvSpPr>
          <p:spPr bwMode="auto">
            <a:xfrm>
              <a:off x="5296127" y="7057672"/>
              <a:ext cx="50800" cy="94812"/>
            </a:xfrm>
            <a:custGeom>
              <a:avLst/>
              <a:gdLst>
                <a:gd name="T0" fmla="*/ 11 w 32"/>
                <a:gd name="T1" fmla="*/ 57 h 62"/>
                <a:gd name="T2" fmla="*/ 11 w 32"/>
                <a:gd name="T3" fmla="*/ 31 h 62"/>
                <a:gd name="T4" fmla="*/ 11 w 32"/>
                <a:gd name="T5" fmla="*/ 5 h 62"/>
                <a:gd name="T6" fmla="*/ 22 w 32"/>
                <a:gd name="T7" fmla="*/ 5 h 62"/>
                <a:gd name="T8" fmla="*/ 22 w 32"/>
                <a:gd name="T9" fmla="*/ 31 h 62"/>
                <a:gd name="T10" fmla="*/ 22 w 32"/>
                <a:gd name="T11" fmla="*/ 57 h 62"/>
                <a:gd name="T12" fmla="*/ 11 w 32"/>
                <a:gd name="T13" fmla="*/ 57 h 62"/>
                <a:gd name="T14" fmla="*/ 0 w 32"/>
                <a:gd name="T15" fmla="*/ 52 h 62"/>
                <a:gd name="T16" fmla="*/ 32 w 32"/>
                <a:gd name="T17" fmla="*/ 52 h 62"/>
                <a:gd name="T18" fmla="*/ 32 w 32"/>
                <a:gd name="T19" fmla="*/ 62 h 62"/>
                <a:gd name="T20" fmla="*/ 0 w 32"/>
                <a:gd name="T21" fmla="*/ 62 h 62"/>
                <a:gd name="T22" fmla="*/ 0 w 32"/>
                <a:gd name="T23" fmla="*/ 52 h 62"/>
                <a:gd name="T24" fmla="*/ 0 w 32"/>
                <a:gd name="T25" fmla="*/ 0 h 62"/>
                <a:gd name="T26" fmla="*/ 32 w 32"/>
                <a:gd name="T27" fmla="*/ 0 h 62"/>
                <a:gd name="T28" fmla="*/ 32 w 32"/>
                <a:gd name="T29" fmla="*/ 10 h 62"/>
                <a:gd name="T30" fmla="*/ 0 w 32"/>
                <a:gd name="T31" fmla="*/ 10 h 62"/>
                <a:gd name="T32" fmla="*/ 0 w 32"/>
                <a:gd name="T3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62">
                  <a:moveTo>
                    <a:pt x="11" y="57"/>
                  </a:moveTo>
                  <a:lnTo>
                    <a:pt x="11" y="31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31"/>
                  </a:lnTo>
                  <a:lnTo>
                    <a:pt x="22" y="57"/>
                  </a:lnTo>
                  <a:lnTo>
                    <a:pt x="11" y="57"/>
                  </a:lnTo>
                  <a:close/>
                  <a:moveTo>
                    <a:pt x="0" y="52"/>
                  </a:moveTo>
                  <a:lnTo>
                    <a:pt x="32" y="52"/>
                  </a:lnTo>
                  <a:lnTo>
                    <a:pt x="32" y="62"/>
                  </a:lnTo>
                  <a:lnTo>
                    <a:pt x="0" y="62"/>
                  </a:lnTo>
                  <a:lnTo>
                    <a:pt x="0" y="52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2" name="Freeform 500"/>
            <p:cNvSpPr>
              <a:spLocks noEditPoints="1"/>
            </p:cNvSpPr>
            <p:nvPr/>
          </p:nvSpPr>
          <p:spPr bwMode="auto">
            <a:xfrm>
              <a:off x="5705702" y="7117312"/>
              <a:ext cx="50800" cy="55052"/>
            </a:xfrm>
            <a:custGeom>
              <a:avLst/>
              <a:gdLst>
                <a:gd name="T0" fmla="*/ 11 w 32"/>
                <a:gd name="T1" fmla="*/ 31 h 36"/>
                <a:gd name="T2" fmla="*/ 11 w 32"/>
                <a:gd name="T3" fmla="*/ 18 h 36"/>
                <a:gd name="T4" fmla="*/ 11 w 32"/>
                <a:gd name="T5" fmla="*/ 5 h 36"/>
                <a:gd name="T6" fmla="*/ 21 w 32"/>
                <a:gd name="T7" fmla="*/ 5 h 36"/>
                <a:gd name="T8" fmla="*/ 21 w 32"/>
                <a:gd name="T9" fmla="*/ 18 h 36"/>
                <a:gd name="T10" fmla="*/ 21 w 32"/>
                <a:gd name="T11" fmla="*/ 31 h 36"/>
                <a:gd name="T12" fmla="*/ 11 w 32"/>
                <a:gd name="T13" fmla="*/ 31 h 36"/>
                <a:gd name="T14" fmla="*/ 0 w 32"/>
                <a:gd name="T15" fmla="*/ 26 h 36"/>
                <a:gd name="T16" fmla="*/ 32 w 32"/>
                <a:gd name="T17" fmla="*/ 26 h 36"/>
                <a:gd name="T18" fmla="*/ 32 w 32"/>
                <a:gd name="T19" fmla="*/ 36 h 36"/>
                <a:gd name="T20" fmla="*/ 0 w 32"/>
                <a:gd name="T21" fmla="*/ 36 h 36"/>
                <a:gd name="T22" fmla="*/ 0 w 32"/>
                <a:gd name="T23" fmla="*/ 26 h 36"/>
                <a:gd name="T24" fmla="*/ 0 w 32"/>
                <a:gd name="T25" fmla="*/ 0 h 36"/>
                <a:gd name="T26" fmla="*/ 32 w 32"/>
                <a:gd name="T27" fmla="*/ 0 h 36"/>
                <a:gd name="T28" fmla="*/ 32 w 32"/>
                <a:gd name="T29" fmla="*/ 10 h 36"/>
                <a:gd name="T30" fmla="*/ 0 w 32"/>
                <a:gd name="T31" fmla="*/ 10 h 36"/>
                <a:gd name="T32" fmla="*/ 0 w 32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6">
                  <a:moveTo>
                    <a:pt x="11" y="31"/>
                  </a:moveTo>
                  <a:lnTo>
                    <a:pt x="11" y="18"/>
                  </a:lnTo>
                  <a:lnTo>
                    <a:pt x="11" y="5"/>
                  </a:lnTo>
                  <a:lnTo>
                    <a:pt x="21" y="5"/>
                  </a:lnTo>
                  <a:lnTo>
                    <a:pt x="21" y="18"/>
                  </a:lnTo>
                  <a:lnTo>
                    <a:pt x="21" y="31"/>
                  </a:lnTo>
                  <a:lnTo>
                    <a:pt x="11" y="31"/>
                  </a:lnTo>
                  <a:close/>
                  <a:moveTo>
                    <a:pt x="0" y="26"/>
                  </a:moveTo>
                  <a:lnTo>
                    <a:pt x="32" y="26"/>
                  </a:lnTo>
                  <a:lnTo>
                    <a:pt x="32" y="36"/>
                  </a:lnTo>
                  <a:lnTo>
                    <a:pt x="0" y="36"/>
                  </a:lnTo>
                  <a:lnTo>
                    <a:pt x="0" y="26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3" name="Freeform 501"/>
            <p:cNvSpPr>
              <a:spLocks noEditPoints="1"/>
            </p:cNvSpPr>
            <p:nvPr/>
          </p:nvSpPr>
          <p:spPr bwMode="auto">
            <a:xfrm>
              <a:off x="6113690" y="7222829"/>
              <a:ext cx="53975" cy="68816"/>
            </a:xfrm>
            <a:custGeom>
              <a:avLst/>
              <a:gdLst>
                <a:gd name="T0" fmla="*/ 12 w 34"/>
                <a:gd name="T1" fmla="*/ 40 h 45"/>
                <a:gd name="T2" fmla="*/ 12 w 34"/>
                <a:gd name="T3" fmla="*/ 22 h 45"/>
                <a:gd name="T4" fmla="*/ 12 w 34"/>
                <a:gd name="T5" fmla="*/ 5 h 45"/>
                <a:gd name="T6" fmla="*/ 22 w 34"/>
                <a:gd name="T7" fmla="*/ 5 h 45"/>
                <a:gd name="T8" fmla="*/ 22 w 34"/>
                <a:gd name="T9" fmla="*/ 22 h 45"/>
                <a:gd name="T10" fmla="*/ 22 w 34"/>
                <a:gd name="T11" fmla="*/ 40 h 45"/>
                <a:gd name="T12" fmla="*/ 12 w 34"/>
                <a:gd name="T13" fmla="*/ 40 h 45"/>
                <a:gd name="T14" fmla="*/ 0 w 34"/>
                <a:gd name="T15" fmla="*/ 35 h 45"/>
                <a:gd name="T16" fmla="*/ 34 w 34"/>
                <a:gd name="T17" fmla="*/ 35 h 45"/>
                <a:gd name="T18" fmla="*/ 34 w 34"/>
                <a:gd name="T19" fmla="*/ 45 h 45"/>
                <a:gd name="T20" fmla="*/ 0 w 34"/>
                <a:gd name="T21" fmla="*/ 45 h 45"/>
                <a:gd name="T22" fmla="*/ 0 w 34"/>
                <a:gd name="T23" fmla="*/ 35 h 45"/>
                <a:gd name="T24" fmla="*/ 0 w 34"/>
                <a:gd name="T25" fmla="*/ 0 h 45"/>
                <a:gd name="T26" fmla="*/ 34 w 34"/>
                <a:gd name="T27" fmla="*/ 0 h 45"/>
                <a:gd name="T28" fmla="*/ 34 w 34"/>
                <a:gd name="T29" fmla="*/ 10 h 45"/>
                <a:gd name="T30" fmla="*/ 0 w 34"/>
                <a:gd name="T31" fmla="*/ 10 h 45"/>
                <a:gd name="T32" fmla="*/ 0 w 34"/>
                <a:gd name="T3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45">
                  <a:moveTo>
                    <a:pt x="12" y="40"/>
                  </a:moveTo>
                  <a:lnTo>
                    <a:pt x="12" y="22"/>
                  </a:lnTo>
                  <a:lnTo>
                    <a:pt x="12" y="5"/>
                  </a:lnTo>
                  <a:lnTo>
                    <a:pt x="22" y="5"/>
                  </a:lnTo>
                  <a:lnTo>
                    <a:pt x="22" y="22"/>
                  </a:lnTo>
                  <a:lnTo>
                    <a:pt x="22" y="40"/>
                  </a:lnTo>
                  <a:lnTo>
                    <a:pt x="12" y="40"/>
                  </a:lnTo>
                  <a:close/>
                  <a:moveTo>
                    <a:pt x="0" y="35"/>
                  </a:moveTo>
                  <a:lnTo>
                    <a:pt x="34" y="35"/>
                  </a:lnTo>
                  <a:lnTo>
                    <a:pt x="34" y="45"/>
                  </a:lnTo>
                  <a:lnTo>
                    <a:pt x="0" y="45"/>
                  </a:lnTo>
                  <a:lnTo>
                    <a:pt x="0" y="35"/>
                  </a:lnTo>
                  <a:close/>
                  <a:moveTo>
                    <a:pt x="0" y="0"/>
                  </a:moveTo>
                  <a:lnTo>
                    <a:pt x="34" y="0"/>
                  </a:lnTo>
                  <a:lnTo>
                    <a:pt x="34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4" name="Freeform 502"/>
            <p:cNvSpPr>
              <a:spLocks noEditPoints="1"/>
            </p:cNvSpPr>
            <p:nvPr/>
          </p:nvSpPr>
          <p:spPr bwMode="auto">
            <a:xfrm>
              <a:off x="4068990" y="6724301"/>
              <a:ext cx="50800" cy="44348"/>
            </a:xfrm>
            <a:custGeom>
              <a:avLst/>
              <a:gdLst>
                <a:gd name="T0" fmla="*/ 10 w 32"/>
                <a:gd name="T1" fmla="*/ 24 h 29"/>
                <a:gd name="T2" fmla="*/ 10 w 32"/>
                <a:gd name="T3" fmla="*/ 14 h 29"/>
                <a:gd name="T4" fmla="*/ 10 w 32"/>
                <a:gd name="T5" fmla="*/ 5 h 29"/>
                <a:gd name="T6" fmla="*/ 21 w 32"/>
                <a:gd name="T7" fmla="*/ 5 h 29"/>
                <a:gd name="T8" fmla="*/ 21 w 32"/>
                <a:gd name="T9" fmla="*/ 14 h 29"/>
                <a:gd name="T10" fmla="*/ 21 w 32"/>
                <a:gd name="T11" fmla="*/ 24 h 29"/>
                <a:gd name="T12" fmla="*/ 10 w 32"/>
                <a:gd name="T13" fmla="*/ 24 h 29"/>
                <a:gd name="T14" fmla="*/ 0 w 32"/>
                <a:gd name="T15" fmla="*/ 19 h 29"/>
                <a:gd name="T16" fmla="*/ 32 w 32"/>
                <a:gd name="T17" fmla="*/ 19 h 29"/>
                <a:gd name="T18" fmla="*/ 32 w 32"/>
                <a:gd name="T19" fmla="*/ 29 h 29"/>
                <a:gd name="T20" fmla="*/ 0 w 32"/>
                <a:gd name="T21" fmla="*/ 29 h 29"/>
                <a:gd name="T22" fmla="*/ 0 w 32"/>
                <a:gd name="T23" fmla="*/ 19 h 29"/>
                <a:gd name="T24" fmla="*/ 0 w 32"/>
                <a:gd name="T25" fmla="*/ 0 h 29"/>
                <a:gd name="T26" fmla="*/ 32 w 32"/>
                <a:gd name="T27" fmla="*/ 0 h 29"/>
                <a:gd name="T28" fmla="*/ 32 w 32"/>
                <a:gd name="T29" fmla="*/ 10 h 29"/>
                <a:gd name="T30" fmla="*/ 0 w 32"/>
                <a:gd name="T31" fmla="*/ 10 h 29"/>
                <a:gd name="T32" fmla="*/ 0 w 32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29">
                  <a:moveTo>
                    <a:pt x="10" y="24"/>
                  </a:moveTo>
                  <a:lnTo>
                    <a:pt x="10" y="14"/>
                  </a:lnTo>
                  <a:lnTo>
                    <a:pt x="10" y="5"/>
                  </a:lnTo>
                  <a:lnTo>
                    <a:pt x="21" y="5"/>
                  </a:lnTo>
                  <a:lnTo>
                    <a:pt x="21" y="14"/>
                  </a:lnTo>
                  <a:lnTo>
                    <a:pt x="21" y="24"/>
                  </a:lnTo>
                  <a:lnTo>
                    <a:pt x="10" y="24"/>
                  </a:lnTo>
                  <a:close/>
                  <a:moveTo>
                    <a:pt x="0" y="19"/>
                  </a:moveTo>
                  <a:lnTo>
                    <a:pt x="32" y="19"/>
                  </a:lnTo>
                  <a:lnTo>
                    <a:pt x="32" y="29"/>
                  </a:lnTo>
                  <a:lnTo>
                    <a:pt x="0" y="29"/>
                  </a:lnTo>
                  <a:lnTo>
                    <a:pt x="0" y="19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5" name="Freeform 503"/>
            <p:cNvSpPr>
              <a:spLocks noEditPoints="1"/>
            </p:cNvSpPr>
            <p:nvPr/>
          </p:nvSpPr>
          <p:spPr bwMode="auto">
            <a:xfrm>
              <a:off x="4476977" y="7124958"/>
              <a:ext cx="52387" cy="55052"/>
            </a:xfrm>
            <a:custGeom>
              <a:avLst/>
              <a:gdLst>
                <a:gd name="T0" fmla="*/ 11 w 33"/>
                <a:gd name="T1" fmla="*/ 31 h 36"/>
                <a:gd name="T2" fmla="*/ 11 w 33"/>
                <a:gd name="T3" fmla="*/ 18 h 36"/>
                <a:gd name="T4" fmla="*/ 11 w 33"/>
                <a:gd name="T5" fmla="*/ 5 h 36"/>
                <a:gd name="T6" fmla="*/ 22 w 33"/>
                <a:gd name="T7" fmla="*/ 5 h 36"/>
                <a:gd name="T8" fmla="*/ 22 w 33"/>
                <a:gd name="T9" fmla="*/ 18 h 36"/>
                <a:gd name="T10" fmla="*/ 22 w 33"/>
                <a:gd name="T11" fmla="*/ 31 h 36"/>
                <a:gd name="T12" fmla="*/ 11 w 33"/>
                <a:gd name="T13" fmla="*/ 31 h 36"/>
                <a:gd name="T14" fmla="*/ 0 w 33"/>
                <a:gd name="T15" fmla="*/ 25 h 36"/>
                <a:gd name="T16" fmla="*/ 33 w 33"/>
                <a:gd name="T17" fmla="*/ 25 h 36"/>
                <a:gd name="T18" fmla="*/ 33 w 33"/>
                <a:gd name="T19" fmla="*/ 36 h 36"/>
                <a:gd name="T20" fmla="*/ 0 w 33"/>
                <a:gd name="T21" fmla="*/ 36 h 36"/>
                <a:gd name="T22" fmla="*/ 0 w 33"/>
                <a:gd name="T23" fmla="*/ 25 h 36"/>
                <a:gd name="T24" fmla="*/ 0 w 33"/>
                <a:gd name="T25" fmla="*/ 0 h 36"/>
                <a:gd name="T26" fmla="*/ 33 w 33"/>
                <a:gd name="T27" fmla="*/ 0 h 36"/>
                <a:gd name="T28" fmla="*/ 33 w 33"/>
                <a:gd name="T29" fmla="*/ 11 h 36"/>
                <a:gd name="T30" fmla="*/ 0 w 33"/>
                <a:gd name="T31" fmla="*/ 11 h 36"/>
                <a:gd name="T32" fmla="*/ 0 w 33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6">
                  <a:moveTo>
                    <a:pt x="11" y="31"/>
                  </a:moveTo>
                  <a:lnTo>
                    <a:pt x="11" y="18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18"/>
                  </a:lnTo>
                  <a:lnTo>
                    <a:pt x="22" y="31"/>
                  </a:lnTo>
                  <a:lnTo>
                    <a:pt x="11" y="31"/>
                  </a:lnTo>
                  <a:close/>
                  <a:moveTo>
                    <a:pt x="0" y="25"/>
                  </a:moveTo>
                  <a:lnTo>
                    <a:pt x="33" y="25"/>
                  </a:lnTo>
                  <a:lnTo>
                    <a:pt x="33" y="36"/>
                  </a:lnTo>
                  <a:lnTo>
                    <a:pt x="0" y="36"/>
                  </a:lnTo>
                  <a:lnTo>
                    <a:pt x="0" y="25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6" name="Freeform 504"/>
            <p:cNvSpPr>
              <a:spLocks noEditPoints="1"/>
            </p:cNvSpPr>
            <p:nvPr/>
          </p:nvSpPr>
          <p:spPr bwMode="auto">
            <a:xfrm>
              <a:off x="4886552" y="7221299"/>
              <a:ext cx="52387" cy="85637"/>
            </a:xfrm>
            <a:custGeom>
              <a:avLst/>
              <a:gdLst>
                <a:gd name="T0" fmla="*/ 11 w 33"/>
                <a:gd name="T1" fmla="*/ 50 h 56"/>
                <a:gd name="T2" fmla="*/ 11 w 33"/>
                <a:gd name="T3" fmla="*/ 28 h 56"/>
                <a:gd name="T4" fmla="*/ 11 w 33"/>
                <a:gd name="T5" fmla="*/ 5 h 56"/>
                <a:gd name="T6" fmla="*/ 22 w 33"/>
                <a:gd name="T7" fmla="*/ 5 h 56"/>
                <a:gd name="T8" fmla="*/ 22 w 33"/>
                <a:gd name="T9" fmla="*/ 28 h 56"/>
                <a:gd name="T10" fmla="*/ 22 w 33"/>
                <a:gd name="T11" fmla="*/ 50 h 56"/>
                <a:gd name="T12" fmla="*/ 11 w 33"/>
                <a:gd name="T13" fmla="*/ 50 h 56"/>
                <a:gd name="T14" fmla="*/ 0 w 33"/>
                <a:gd name="T15" fmla="*/ 45 h 56"/>
                <a:gd name="T16" fmla="*/ 33 w 33"/>
                <a:gd name="T17" fmla="*/ 45 h 56"/>
                <a:gd name="T18" fmla="*/ 33 w 33"/>
                <a:gd name="T19" fmla="*/ 56 h 56"/>
                <a:gd name="T20" fmla="*/ 0 w 33"/>
                <a:gd name="T21" fmla="*/ 56 h 56"/>
                <a:gd name="T22" fmla="*/ 0 w 33"/>
                <a:gd name="T23" fmla="*/ 45 h 56"/>
                <a:gd name="T24" fmla="*/ 0 w 33"/>
                <a:gd name="T25" fmla="*/ 0 h 56"/>
                <a:gd name="T26" fmla="*/ 33 w 33"/>
                <a:gd name="T27" fmla="*/ 0 h 56"/>
                <a:gd name="T28" fmla="*/ 33 w 33"/>
                <a:gd name="T29" fmla="*/ 10 h 56"/>
                <a:gd name="T30" fmla="*/ 0 w 33"/>
                <a:gd name="T31" fmla="*/ 10 h 56"/>
                <a:gd name="T32" fmla="*/ 0 w 33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56">
                  <a:moveTo>
                    <a:pt x="11" y="50"/>
                  </a:moveTo>
                  <a:lnTo>
                    <a:pt x="11" y="28"/>
                  </a:lnTo>
                  <a:lnTo>
                    <a:pt x="11" y="5"/>
                  </a:lnTo>
                  <a:lnTo>
                    <a:pt x="22" y="5"/>
                  </a:lnTo>
                  <a:lnTo>
                    <a:pt x="22" y="28"/>
                  </a:lnTo>
                  <a:lnTo>
                    <a:pt x="22" y="50"/>
                  </a:lnTo>
                  <a:lnTo>
                    <a:pt x="11" y="50"/>
                  </a:lnTo>
                  <a:close/>
                  <a:moveTo>
                    <a:pt x="0" y="45"/>
                  </a:moveTo>
                  <a:lnTo>
                    <a:pt x="33" y="45"/>
                  </a:lnTo>
                  <a:lnTo>
                    <a:pt x="33" y="56"/>
                  </a:lnTo>
                  <a:lnTo>
                    <a:pt x="0" y="56"/>
                  </a:lnTo>
                  <a:lnTo>
                    <a:pt x="0" y="45"/>
                  </a:lnTo>
                  <a:close/>
                  <a:moveTo>
                    <a:pt x="0" y="0"/>
                  </a:moveTo>
                  <a:lnTo>
                    <a:pt x="33" y="0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7" name="Freeform 505"/>
            <p:cNvSpPr>
              <a:spLocks noEditPoints="1"/>
            </p:cNvSpPr>
            <p:nvPr/>
          </p:nvSpPr>
          <p:spPr bwMode="auto">
            <a:xfrm>
              <a:off x="5296127" y="7495031"/>
              <a:ext cx="50800" cy="53523"/>
            </a:xfrm>
            <a:custGeom>
              <a:avLst/>
              <a:gdLst>
                <a:gd name="T0" fmla="*/ 11 w 32"/>
                <a:gd name="T1" fmla="*/ 30 h 35"/>
                <a:gd name="T2" fmla="*/ 11 w 32"/>
                <a:gd name="T3" fmla="*/ 18 h 35"/>
                <a:gd name="T4" fmla="*/ 11 w 32"/>
                <a:gd name="T5" fmla="*/ 6 h 35"/>
                <a:gd name="T6" fmla="*/ 22 w 32"/>
                <a:gd name="T7" fmla="*/ 6 h 35"/>
                <a:gd name="T8" fmla="*/ 22 w 32"/>
                <a:gd name="T9" fmla="*/ 18 h 35"/>
                <a:gd name="T10" fmla="*/ 22 w 32"/>
                <a:gd name="T11" fmla="*/ 30 h 35"/>
                <a:gd name="T12" fmla="*/ 11 w 32"/>
                <a:gd name="T13" fmla="*/ 30 h 35"/>
                <a:gd name="T14" fmla="*/ 0 w 32"/>
                <a:gd name="T15" fmla="*/ 25 h 35"/>
                <a:gd name="T16" fmla="*/ 32 w 32"/>
                <a:gd name="T17" fmla="*/ 25 h 35"/>
                <a:gd name="T18" fmla="*/ 32 w 32"/>
                <a:gd name="T19" fmla="*/ 35 h 35"/>
                <a:gd name="T20" fmla="*/ 0 w 32"/>
                <a:gd name="T21" fmla="*/ 35 h 35"/>
                <a:gd name="T22" fmla="*/ 0 w 32"/>
                <a:gd name="T23" fmla="*/ 25 h 35"/>
                <a:gd name="T24" fmla="*/ 0 w 32"/>
                <a:gd name="T25" fmla="*/ 0 h 35"/>
                <a:gd name="T26" fmla="*/ 32 w 32"/>
                <a:gd name="T27" fmla="*/ 0 h 35"/>
                <a:gd name="T28" fmla="*/ 32 w 32"/>
                <a:gd name="T29" fmla="*/ 11 h 35"/>
                <a:gd name="T30" fmla="*/ 0 w 32"/>
                <a:gd name="T31" fmla="*/ 11 h 35"/>
                <a:gd name="T32" fmla="*/ 0 w 32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5">
                  <a:moveTo>
                    <a:pt x="11" y="30"/>
                  </a:moveTo>
                  <a:lnTo>
                    <a:pt x="11" y="18"/>
                  </a:lnTo>
                  <a:lnTo>
                    <a:pt x="11" y="6"/>
                  </a:lnTo>
                  <a:lnTo>
                    <a:pt x="22" y="6"/>
                  </a:lnTo>
                  <a:lnTo>
                    <a:pt x="22" y="18"/>
                  </a:lnTo>
                  <a:lnTo>
                    <a:pt x="22" y="30"/>
                  </a:lnTo>
                  <a:lnTo>
                    <a:pt x="11" y="30"/>
                  </a:lnTo>
                  <a:close/>
                  <a:moveTo>
                    <a:pt x="0" y="25"/>
                  </a:moveTo>
                  <a:lnTo>
                    <a:pt x="32" y="25"/>
                  </a:lnTo>
                  <a:lnTo>
                    <a:pt x="32" y="35"/>
                  </a:lnTo>
                  <a:lnTo>
                    <a:pt x="0" y="35"/>
                  </a:lnTo>
                  <a:lnTo>
                    <a:pt x="0" y="25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8" name="Freeform 506"/>
            <p:cNvSpPr>
              <a:spLocks noEditPoints="1"/>
            </p:cNvSpPr>
            <p:nvPr/>
          </p:nvSpPr>
          <p:spPr bwMode="auto">
            <a:xfrm>
              <a:off x="5705702" y="7670891"/>
              <a:ext cx="50800" cy="53523"/>
            </a:xfrm>
            <a:custGeom>
              <a:avLst/>
              <a:gdLst>
                <a:gd name="T0" fmla="*/ 11 w 32"/>
                <a:gd name="T1" fmla="*/ 30 h 35"/>
                <a:gd name="T2" fmla="*/ 11 w 32"/>
                <a:gd name="T3" fmla="*/ 18 h 35"/>
                <a:gd name="T4" fmla="*/ 11 w 32"/>
                <a:gd name="T5" fmla="*/ 5 h 35"/>
                <a:gd name="T6" fmla="*/ 21 w 32"/>
                <a:gd name="T7" fmla="*/ 5 h 35"/>
                <a:gd name="T8" fmla="*/ 21 w 32"/>
                <a:gd name="T9" fmla="*/ 18 h 35"/>
                <a:gd name="T10" fmla="*/ 21 w 32"/>
                <a:gd name="T11" fmla="*/ 30 h 35"/>
                <a:gd name="T12" fmla="*/ 11 w 32"/>
                <a:gd name="T13" fmla="*/ 30 h 35"/>
                <a:gd name="T14" fmla="*/ 0 w 32"/>
                <a:gd name="T15" fmla="*/ 25 h 35"/>
                <a:gd name="T16" fmla="*/ 32 w 32"/>
                <a:gd name="T17" fmla="*/ 25 h 35"/>
                <a:gd name="T18" fmla="*/ 32 w 32"/>
                <a:gd name="T19" fmla="*/ 35 h 35"/>
                <a:gd name="T20" fmla="*/ 0 w 32"/>
                <a:gd name="T21" fmla="*/ 35 h 35"/>
                <a:gd name="T22" fmla="*/ 0 w 32"/>
                <a:gd name="T23" fmla="*/ 25 h 35"/>
                <a:gd name="T24" fmla="*/ 0 w 32"/>
                <a:gd name="T25" fmla="*/ 0 h 35"/>
                <a:gd name="T26" fmla="*/ 32 w 32"/>
                <a:gd name="T27" fmla="*/ 0 h 35"/>
                <a:gd name="T28" fmla="*/ 32 w 32"/>
                <a:gd name="T29" fmla="*/ 10 h 35"/>
                <a:gd name="T30" fmla="*/ 0 w 32"/>
                <a:gd name="T31" fmla="*/ 10 h 35"/>
                <a:gd name="T32" fmla="*/ 0 w 32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5">
                  <a:moveTo>
                    <a:pt x="11" y="30"/>
                  </a:moveTo>
                  <a:lnTo>
                    <a:pt x="11" y="18"/>
                  </a:lnTo>
                  <a:lnTo>
                    <a:pt x="11" y="5"/>
                  </a:lnTo>
                  <a:lnTo>
                    <a:pt x="21" y="5"/>
                  </a:lnTo>
                  <a:lnTo>
                    <a:pt x="21" y="18"/>
                  </a:lnTo>
                  <a:lnTo>
                    <a:pt x="21" y="30"/>
                  </a:lnTo>
                  <a:lnTo>
                    <a:pt x="11" y="30"/>
                  </a:lnTo>
                  <a:close/>
                  <a:moveTo>
                    <a:pt x="0" y="25"/>
                  </a:moveTo>
                  <a:lnTo>
                    <a:pt x="32" y="25"/>
                  </a:lnTo>
                  <a:lnTo>
                    <a:pt x="32" y="35"/>
                  </a:lnTo>
                  <a:lnTo>
                    <a:pt x="0" y="35"/>
                  </a:lnTo>
                  <a:lnTo>
                    <a:pt x="0" y="25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49" name="Freeform 507"/>
            <p:cNvSpPr>
              <a:spLocks noEditPoints="1"/>
            </p:cNvSpPr>
            <p:nvPr/>
          </p:nvSpPr>
          <p:spPr bwMode="auto">
            <a:xfrm>
              <a:off x="6113690" y="7543966"/>
              <a:ext cx="53975" cy="84108"/>
            </a:xfrm>
            <a:custGeom>
              <a:avLst/>
              <a:gdLst>
                <a:gd name="T0" fmla="*/ 12 w 34"/>
                <a:gd name="T1" fmla="*/ 49 h 55"/>
                <a:gd name="T2" fmla="*/ 12 w 34"/>
                <a:gd name="T3" fmla="*/ 27 h 55"/>
                <a:gd name="T4" fmla="*/ 12 w 34"/>
                <a:gd name="T5" fmla="*/ 5 h 55"/>
                <a:gd name="T6" fmla="*/ 22 w 34"/>
                <a:gd name="T7" fmla="*/ 5 h 55"/>
                <a:gd name="T8" fmla="*/ 22 w 34"/>
                <a:gd name="T9" fmla="*/ 27 h 55"/>
                <a:gd name="T10" fmla="*/ 22 w 34"/>
                <a:gd name="T11" fmla="*/ 49 h 55"/>
                <a:gd name="T12" fmla="*/ 12 w 34"/>
                <a:gd name="T13" fmla="*/ 49 h 55"/>
                <a:gd name="T14" fmla="*/ 0 w 34"/>
                <a:gd name="T15" fmla="*/ 44 h 55"/>
                <a:gd name="T16" fmla="*/ 34 w 34"/>
                <a:gd name="T17" fmla="*/ 44 h 55"/>
                <a:gd name="T18" fmla="*/ 34 w 34"/>
                <a:gd name="T19" fmla="*/ 55 h 55"/>
                <a:gd name="T20" fmla="*/ 0 w 34"/>
                <a:gd name="T21" fmla="*/ 55 h 55"/>
                <a:gd name="T22" fmla="*/ 0 w 34"/>
                <a:gd name="T23" fmla="*/ 44 h 55"/>
                <a:gd name="T24" fmla="*/ 0 w 34"/>
                <a:gd name="T25" fmla="*/ 0 h 55"/>
                <a:gd name="T26" fmla="*/ 34 w 34"/>
                <a:gd name="T27" fmla="*/ 0 h 55"/>
                <a:gd name="T28" fmla="*/ 34 w 34"/>
                <a:gd name="T29" fmla="*/ 10 h 55"/>
                <a:gd name="T30" fmla="*/ 0 w 34"/>
                <a:gd name="T31" fmla="*/ 10 h 55"/>
                <a:gd name="T32" fmla="*/ 0 w 34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55">
                  <a:moveTo>
                    <a:pt x="12" y="49"/>
                  </a:moveTo>
                  <a:lnTo>
                    <a:pt x="12" y="27"/>
                  </a:lnTo>
                  <a:lnTo>
                    <a:pt x="12" y="5"/>
                  </a:lnTo>
                  <a:lnTo>
                    <a:pt x="22" y="5"/>
                  </a:lnTo>
                  <a:lnTo>
                    <a:pt x="22" y="27"/>
                  </a:lnTo>
                  <a:lnTo>
                    <a:pt x="22" y="49"/>
                  </a:lnTo>
                  <a:lnTo>
                    <a:pt x="12" y="49"/>
                  </a:lnTo>
                  <a:close/>
                  <a:moveTo>
                    <a:pt x="0" y="44"/>
                  </a:moveTo>
                  <a:lnTo>
                    <a:pt x="34" y="44"/>
                  </a:lnTo>
                  <a:lnTo>
                    <a:pt x="34" y="55"/>
                  </a:lnTo>
                  <a:lnTo>
                    <a:pt x="0" y="55"/>
                  </a:lnTo>
                  <a:lnTo>
                    <a:pt x="0" y="44"/>
                  </a:lnTo>
                  <a:close/>
                  <a:moveTo>
                    <a:pt x="0" y="0"/>
                  </a:moveTo>
                  <a:lnTo>
                    <a:pt x="34" y="0"/>
                  </a:lnTo>
                  <a:lnTo>
                    <a:pt x="34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 w="1588" cap="flat">
              <a:solidFill>
                <a:srgbClr val="59595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0" name="Freeform 508"/>
            <p:cNvSpPr>
              <a:spLocks/>
            </p:cNvSpPr>
            <p:nvPr/>
          </p:nvSpPr>
          <p:spPr bwMode="auto">
            <a:xfrm>
              <a:off x="4080102" y="6733477"/>
              <a:ext cx="2074862" cy="536759"/>
            </a:xfrm>
            <a:custGeom>
              <a:avLst/>
              <a:gdLst>
                <a:gd name="T0" fmla="*/ 53 w 5997"/>
                <a:gd name="T1" fmla="*/ 7 h 1613"/>
                <a:gd name="T2" fmla="*/ 1237 w 5997"/>
                <a:gd name="T3" fmla="*/ 455 h 1613"/>
                <a:gd name="T4" fmla="*/ 1245 w 5997"/>
                <a:gd name="T5" fmla="*/ 459 h 1613"/>
                <a:gd name="T6" fmla="*/ 2429 w 5997"/>
                <a:gd name="T7" fmla="*/ 1283 h 1613"/>
                <a:gd name="T8" fmla="*/ 2403 w 5997"/>
                <a:gd name="T9" fmla="*/ 1277 h 1613"/>
                <a:gd name="T10" fmla="*/ 3587 w 5997"/>
                <a:gd name="T11" fmla="*/ 1081 h 1613"/>
                <a:gd name="T12" fmla="*/ 3596 w 5997"/>
                <a:gd name="T13" fmla="*/ 1081 h 1613"/>
                <a:gd name="T14" fmla="*/ 4776 w 5997"/>
                <a:gd name="T15" fmla="*/ 1201 h 1613"/>
                <a:gd name="T16" fmla="*/ 4782 w 5997"/>
                <a:gd name="T17" fmla="*/ 1202 h 1613"/>
                <a:gd name="T18" fmla="*/ 5966 w 5997"/>
                <a:gd name="T19" fmla="*/ 1538 h 1613"/>
                <a:gd name="T20" fmla="*/ 5991 w 5997"/>
                <a:gd name="T21" fmla="*/ 1582 h 1613"/>
                <a:gd name="T22" fmla="*/ 5947 w 5997"/>
                <a:gd name="T23" fmla="*/ 1607 h 1613"/>
                <a:gd name="T24" fmla="*/ 4763 w 5997"/>
                <a:gd name="T25" fmla="*/ 1271 h 1613"/>
                <a:gd name="T26" fmla="*/ 4769 w 5997"/>
                <a:gd name="T27" fmla="*/ 1272 h 1613"/>
                <a:gd name="T28" fmla="*/ 3589 w 5997"/>
                <a:gd name="T29" fmla="*/ 1152 h 1613"/>
                <a:gd name="T30" fmla="*/ 3598 w 5997"/>
                <a:gd name="T31" fmla="*/ 1152 h 1613"/>
                <a:gd name="T32" fmla="*/ 2414 w 5997"/>
                <a:gd name="T33" fmla="*/ 1348 h 1613"/>
                <a:gd name="T34" fmla="*/ 2388 w 5997"/>
                <a:gd name="T35" fmla="*/ 1342 h 1613"/>
                <a:gd name="T36" fmla="*/ 1204 w 5997"/>
                <a:gd name="T37" fmla="*/ 518 h 1613"/>
                <a:gd name="T38" fmla="*/ 1212 w 5997"/>
                <a:gd name="T39" fmla="*/ 522 h 1613"/>
                <a:gd name="T40" fmla="*/ 28 w 5997"/>
                <a:gd name="T41" fmla="*/ 74 h 1613"/>
                <a:gd name="T42" fmla="*/ 7 w 5997"/>
                <a:gd name="T43" fmla="*/ 28 h 1613"/>
                <a:gd name="T44" fmla="*/ 53 w 5997"/>
                <a:gd name="T45" fmla="*/ 7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97" h="1613">
                  <a:moveTo>
                    <a:pt x="53" y="7"/>
                  </a:moveTo>
                  <a:lnTo>
                    <a:pt x="1237" y="455"/>
                  </a:lnTo>
                  <a:cubicBezTo>
                    <a:pt x="1240" y="456"/>
                    <a:pt x="1243" y="457"/>
                    <a:pt x="1245" y="459"/>
                  </a:cubicBezTo>
                  <a:lnTo>
                    <a:pt x="2429" y="1283"/>
                  </a:lnTo>
                  <a:lnTo>
                    <a:pt x="2403" y="1277"/>
                  </a:lnTo>
                  <a:lnTo>
                    <a:pt x="3587" y="1081"/>
                  </a:lnTo>
                  <a:cubicBezTo>
                    <a:pt x="3590" y="1080"/>
                    <a:pt x="3593" y="1080"/>
                    <a:pt x="3596" y="1081"/>
                  </a:cubicBezTo>
                  <a:lnTo>
                    <a:pt x="4776" y="1201"/>
                  </a:lnTo>
                  <a:cubicBezTo>
                    <a:pt x="4778" y="1201"/>
                    <a:pt x="4780" y="1201"/>
                    <a:pt x="4782" y="1202"/>
                  </a:cubicBezTo>
                  <a:lnTo>
                    <a:pt x="5966" y="1538"/>
                  </a:lnTo>
                  <a:cubicBezTo>
                    <a:pt x="5985" y="1543"/>
                    <a:pt x="5997" y="1563"/>
                    <a:pt x="5991" y="1582"/>
                  </a:cubicBezTo>
                  <a:cubicBezTo>
                    <a:pt x="5986" y="1601"/>
                    <a:pt x="5966" y="1613"/>
                    <a:pt x="5947" y="1607"/>
                  </a:cubicBezTo>
                  <a:lnTo>
                    <a:pt x="4763" y="1271"/>
                  </a:lnTo>
                  <a:lnTo>
                    <a:pt x="4769" y="1272"/>
                  </a:lnTo>
                  <a:lnTo>
                    <a:pt x="3589" y="1152"/>
                  </a:lnTo>
                  <a:lnTo>
                    <a:pt x="3598" y="1152"/>
                  </a:lnTo>
                  <a:lnTo>
                    <a:pt x="2414" y="1348"/>
                  </a:lnTo>
                  <a:cubicBezTo>
                    <a:pt x="2405" y="1350"/>
                    <a:pt x="2396" y="1347"/>
                    <a:pt x="2388" y="1342"/>
                  </a:cubicBezTo>
                  <a:lnTo>
                    <a:pt x="1204" y="518"/>
                  </a:lnTo>
                  <a:lnTo>
                    <a:pt x="1212" y="522"/>
                  </a:lnTo>
                  <a:lnTo>
                    <a:pt x="28" y="74"/>
                  </a:lnTo>
                  <a:cubicBezTo>
                    <a:pt x="9" y="67"/>
                    <a:pt x="0" y="46"/>
                    <a:pt x="7" y="28"/>
                  </a:cubicBezTo>
                  <a:cubicBezTo>
                    <a:pt x="14" y="9"/>
                    <a:pt x="35" y="0"/>
                    <a:pt x="53" y="7"/>
                  </a:cubicBezTo>
                  <a:close/>
                </a:path>
              </a:pathLst>
            </a:custGeom>
            <a:solidFill>
              <a:srgbClr val="4F81BD"/>
            </a:solidFill>
            <a:ln w="1588" cap="flat">
              <a:solidFill>
                <a:srgbClr val="4F81B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1" name="Oval 509"/>
            <p:cNvSpPr>
              <a:spLocks noChangeArrowheads="1"/>
            </p:cNvSpPr>
            <p:nvPr/>
          </p:nvSpPr>
          <p:spPr bwMode="auto">
            <a:xfrm>
              <a:off x="4064227" y="6716655"/>
              <a:ext cx="58737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2" name="Oval 510"/>
            <p:cNvSpPr>
              <a:spLocks noChangeArrowheads="1"/>
            </p:cNvSpPr>
            <p:nvPr/>
          </p:nvSpPr>
          <p:spPr bwMode="auto">
            <a:xfrm>
              <a:off x="4064227" y="6716655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3" name="Oval 511"/>
            <p:cNvSpPr>
              <a:spLocks noChangeArrowheads="1"/>
            </p:cNvSpPr>
            <p:nvPr/>
          </p:nvSpPr>
          <p:spPr bwMode="auto">
            <a:xfrm>
              <a:off x="4473802" y="6868048"/>
              <a:ext cx="58737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4" name="Oval 512"/>
            <p:cNvSpPr>
              <a:spLocks noChangeArrowheads="1"/>
            </p:cNvSpPr>
            <p:nvPr/>
          </p:nvSpPr>
          <p:spPr bwMode="auto">
            <a:xfrm>
              <a:off x="4473802" y="6868048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5" name="Oval 513"/>
            <p:cNvSpPr>
              <a:spLocks noChangeArrowheads="1"/>
            </p:cNvSpPr>
            <p:nvPr/>
          </p:nvSpPr>
          <p:spPr bwMode="auto">
            <a:xfrm>
              <a:off x="4883377" y="7141779"/>
              <a:ext cx="57150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6" name="Oval 514"/>
            <p:cNvSpPr>
              <a:spLocks noChangeArrowheads="1"/>
            </p:cNvSpPr>
            <p:nvPr/>
          </p:nvSpPr>
          <p:spPr bwMode="auto">
            <a:xfrm>
              <a:off x="4881790" y="7141779"/>
              <a:ext cx="58737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7" name="Oval 515"/>
            <p:cNvSpPr>
              <a:spLocks noChangeArrowheads="1"/>
            </p:cNvSpPr>
            <p:nvPr/>
          </p:nvSpPr>
          <p:spPr bwMode="auto">
            <a:xfrm>
              <a:off x="5292952" y="7076023"/>
              <a:ext cx="57150" cy="5505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8" name="Oval 516"/>
            <p:cNvSpPr>
              <a:spLocks noChangeArrowheads="1"/>
            </p:cNvSpPr>
            <p:nvPr/>
          </p:nvSpPr>
          <p:spPr bwMode="auto">
            <a:xfrm>
              <a:off x="5292952" y="7076023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59" name="Oval 517"/>
            <p:cNvSpPr>
              <a:spLocks noChangeArrowheads="1"/>
            </p:cNvSpPr>
            <p:nvPr/>
          </p:nvSpPr>
          <p:spPr bwMode="auto">
            <a:xfrm>
              <a:off x="5702527" y="7115783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0" name="Oval 518"/>
            <p:cNvSpPr>
              <a:spLocks noChangeArrowheads="1"/>
            </p:cNvSpPr>
            <p:nvPr/>
          </p:nvSpPr>
          <p:spPr bwMode="auto">
            <a:xfrm>
              <a:off x="5702527" y="7115783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1" name="Oval 519"/>
            <p:cNvSpPr>
              <a:spLocks noChangeArrowheads="1"/>
            </p:cNvSpPr>
            <p:nvPr/>
          </p:nvSpPr>
          <p:spPr bwMode="auto">
            <a:xfrm>
              <a:off x="6112102" y="7228946"/>
              <a:ext cx="57150" cy="56582"/>
            </a:xfrm>
            <a:prstGeom prst="ellipse">
              <a:avLst/>
            </a:prstGeom>
            <a:solidFill>
              <a:srgbClr val="4F81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2" name="Oval 520"/>
            <p:cNvSpPr>
              <a:spLocks noChangeArrowheads="1"/>
            </p:cNvSpPr>
            <p:nvPr/>
          </p:nvSpPr>
          <p:spPr bwMode="auto">
            <a:xfrm>
              <a:off x="6112102" y="7228946"/>
              <a:ext cx="57150" cy="56582"/>
            </a:xfrm>
            <a:prstGeom prst="ellipse">
              <a:avLst/>
            </a:prstGeom>
            <a:noFill/>
            <a:ln w="7938" cap="flat">
              <a:solidFill>
                <a:srgbClr val="4F81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3" name="Freeform 521"/>
            <p:cNvSpPr>
              <a:spLocks/>
            </p:cNvSpPr>
            <p:nvPr/>
          </p:nvSpPr>
          <p:spPr bwMode="auto">
            <a:xfrm>
              <a:off x="4080102" y="6733477"/>
              <a:ext cx="2074862" cy="977175"/>
            </a:xfrm>
            <a:custGeom>
              <a:avLst/>
              <a:gdLst>
                <a:gd name="T0" fmla="*/ 65 w 5996"/>
                <a:gd name="T1" fmla="*/ 14 h 2932"/>
                <a:gd name="T2" fmla="*/ 1249 w 5996"/>
                <a:gd name="T3" fmla="*/ 1234 h 2932"/>
                <a:gd name="T4" fmla="*/ 1233 w 5996"/>
                <a:gd name="T5" fmla="*/ 1225 h 2932"/>
                <a:gd name="T6" fmla="*/ 2417 w 5996"/>
                <a:gd name="T7" fmla="*/ 1557 h 2932"/>
                <a:gd name="T8" fmla="*/ 2427 w 5996"/>
                <a:gd name="T9" fmla="*/ 1561 h 2932"/>
                <a:gd name="T10" fmla="*/ 3611 w 5996"/>
                <a:gd name="T11" fmla="*/ 2337 h 2932"/>
                <a:gd name="T12" fmla="*/ 3606 w 5996"/>
                <a:gd name="T13" fmla="*/ 2335 h 2932"/>
                <a:gd name="T14" fmla="*/ 4786 w 5996"/>
                <a:gd name="T15" fmla="*/ 2863 h 2932"/>
                <a:gd name="T16" fmla="*/ 4762 w 5996"/>
                <a:gd name="T17" fmla="*/ 2861 h 2932"/>
                <a:gd name="T18" fmla="*/ 5946 w 5996"/>
                <a:gd name="T19" fmla="*/ 2521 h 2932"/>
                <a:gd name="T20" fmla="*/ 5990 w 5996"/>
                <a:gd name="T21" fmla="*/ 2546 h 2932"/>
                <a:gd name="T22" fmla="*/ 5965 w 5996"/>
                <a:gd name="T23" fmla="*/ 2590 h 2932"/>
                <a:gd name="T24" fmla="*/ 4781 w 5996"/>
                <a:gd name="T25" fmla="*/ 2930 h 2932"/>
                <a:gd name="T26" fmla="*/ 4757 w 5996"/>
                <a:gd name="T27" fmla="*/ 2928 h 2932"/>
                <a:gd name="T28" fmla="*/ 3577 w 5996"/>
                <a:gd name="T29" fmla="*/ 2400 h 2932"/>
                <a:gd name="T30" fmla="*/ 3572 w 5996"/>
                <a:gd name="T31" fmla="*/ 2398 h 2932"/>
                <a:gd name="T32" fmla="*/ 2388 w 5996"/>
                <a:gd name="T33" fmla="*/ 1622 h 2932"/>
                <a:gd name="T34" fmla="*/ 2398 w 5996"/>
                <a:gd name="T35" fmla="*/ 1626 h 2932"/>
                <a:gd name="T36" fmla="*/ 1214 w 5996"/>
                <a:gd name="T37" fmla="*/ 1294 h 2932"/>
                <a:gd name="T38" fmla="*/ 1198 w 5996"/>
                <a:gd name="T39" fmla="*/ 1285 h 2932"/>
                <a:gd name="T40" fmla="*/ 14 w 5996"/>
                <a:gd name="T41" fmla="*/ 65 h 2932"/>
                <a:gd name="T42" fmla="*/ 14 w 5996"/>
                <a:gd name="T43" fmla="*/ 14 h 2932"/>
                <a:gd name="T44" fmla="*/ 65 w 5996"/>
                <a:gd name="T45" fmla="*/ 14 h 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96" h="2932">
                  <a:moveTo>
                    <a:pt x="65" y="14"/>
                  </a:moveTo>
                  <a:lnTo>
                    <a:pt x="1249" y="1234"/>
                  </a:lnTo>
                  <a:lnTo>
                    <a:pt x="1233" y="1225"/>
                  </a:lnTo>
                  <a:lnTo>
                    <a:pt x="2417" y="1557"/>
                  </a:lnTo>
                  <a:cubicBezTo>
                    <a:pt x="2421" y="1558"/>
                    <a:pt x="2424" y="1559"/>
                    <a:pt x="2427" y="1561"/>
                  </a:cubicBezTo>
                  <a:lnTo>
                    <a:pt x="3611" y="2337"/>
                  </a:lnTo>
                  <a:lnTo>
                    <a:pt x="3606" y="2335"/>
                  </a:lnTo>
                  <a:lnTo>
                    <a:pt x="4786" y="2863"/>
                  </a:lnTo>
                  <a:lnTo>
                    <a:pt x="4762" y="2861"/>
                  </a:lnTo>
                  <a:lnTo>
                    <a:pt x="5946" y="2521"/>
                  </a:lnTo>
                  <a:cubicBezTo>
                    <a:pt x="5965" y="2515"/>
                    <a:pt x="5985" y="2526"/>
                    <a:pt x="5990" y="2546"/>
                  </a:cubicBezTo>
                  <a:cubicBezTo>
                    <a:pt x="5996" y="2565"/>
                    <a:pt x="5985" y="2585"/>
                    <a:pt x="5965" y="2590"/>
                  </a:cubicBezTo>
                  <a:lnTo>
                    <a:pt x="4781" y="2930"/>
                  </a:lnTo>
                  <a:cubicBezTo>
                    <a:pt x="4773" y="2932"/>
                    <a:pt x="4765" y="2932"/>
                    <a:pt x="4757" y="2928"/>
                  </a:cubicBezTo>
                  <a:lnTo>
                    <a:pt x="3577" y="2400"/>
                  </a:lnTo>
                  <a:cubicBezTo>
                    <a:pt x="3575" y="2400"/>
                    <a:pt x="3573" y="2399"/>
                    <a:pt x="3572" y="2398"/>
                  </a:cubicBezTo>
                  <a:lnTo>
                    <a:pt x="2388" y="1622"/>
                  </a:lnTo>
                  <a:lnTo>
                    <a:pt x="2398" y="1626"/>
                  </a:lnTo>
                  <a:lnTo>
                    <a:pt x="1214" y="1294"/>
                  </a:lnTo>
                  <a:cubicBezTo>
                    <a:pt x="1208" y="1292"/>
                    <a:pt x="1202" y="1289"/>
                    <a:pt x="1198" y="1285"/>
                  </a:cubicBezTo>
                  <a:lnTo>
                    <a:pt x="14" y="65"/>
                  </a:lnTo>
                  <a:cubicBezTo>
                    <a:pt x="0" y="50"/>
                    <a:pt x="0" y="27"/>
                    <a:pt x="14" y="14"/>
                  </a:cubicBezTo>
                  <a:cubicBezTo>
                    <a:pt x="29" y="0"/>
                    <a:pt x="51" y="0"/>
                    <a:pt x="65" y="14"/>
                  </a:cubicBezTo>
                  <a:close/>
                </a:path>
              </a:pathLst>
            </a:custGeom>
            <a:solidFill>
              <a:srgbClr val="C0504D"/>
            </a:solidFill>
            <a:ln w="1588" cap="flat">
              <a:solidFill>
                <a:srgbClr val="C0504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4" name="Oval 522"/>
            <p:cNvSpPr>
              <a:spLocks noChangeArrowheads="1"/>
            </p:cNvSpPr>
            <p:nvPr/>
          </p:nvSpPr>
          <p:spPr bwMode="auto">
            <a:xfrm>
              <a:off x="4064227" y="6716655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5" name="Oval 523"/>
            <p:cNvSpPr>
              <a:spLocks noChangeArrowheads="1"/>
            </p:cNvSpPr>
            <p:nvPr/>
          </p:nvSpPr>
          <p:spPr bwMode="auto">
            <a:xfrm>
              <a:off x="4064227" y="6716655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6" name="Oval 524"/>
            <p:cNvSpPr>
              <a:spLocks noChangeArrowheads="1"/>
            </p:cNvSpPr>
            <p:nvPr/>
          </p:nvSpPr>
          <p:spPr bwMode="auto">
            <a:xfrm>
              <a:off x="4473802" y="7123429"/>
              <a:ext cx="58737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7" name="Oval 525"/>
            <p:cNvSpPr>
              <a:spLocks noChangeArrowheads="1"/>
            </p:cNvSpPr>
            <p:nvPr/>
          </p:nvSpPr>
          <p:spPr bwMode="auto">
            <a:xfrm>
              <a:off x="4473802" y="7123429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8" name="Oval 526"/>
            <p:cNvSpPr>
              <a:spLocks noChangeArrowheads="1"/>
            </p:cNvSpPr>
            <p:nvPr/>
          </p:nvSpPr>
          <p:spPr bwMode="auto">
            <a:xfrm>
              <a:off x="4883377" y="7235062"/>
              <a:ext cx="57150" cy="5658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69" name="Oval 527"/>
            <p:cNvSpPr>
              <a:spLocks noChangeArrowheads="1"/>
            </p:cNvSpPr>
            <p:nvPr/>
          </p:nvSpPr>
          <p:spPr bwMode="auto">
            <a:xfrm>
              <a:off x="4881790" y="7235062"/>
              <a:ext cx="58737" cy="5658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0" name="Oval 528"/>
            <p:cNvSpPr>
              <a:spLocks noChangeArrowheads="1"/>
            </p:cNvSpPr>
            <p:nvPr/>
          </p:nvSpPr>
          <p:spPr bwMode="auto">
            <a:xfrm>
              <a:off x="5292952" y="7495031"/>
              <a:ext cx="57150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1" name="Oval 529"/>
            <p:cNvSpPr>
              <a:spLocks noChangeArrowheads="1"/>
            </p:cNvSpPr>
            <p:nvPr/>
          </p:nvSpPr>
          <p:spPr bwMode="auto">
            <a:xfrm>
              <a:off x="5292952" y="7495031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2" name="Oval 530"/>
            <p:cNvSpPr>
              <a:spLocks noChangeArrowheads="1"/>
            </p:cNvSpPr>
            <p:nvPr/>
          </p:nvSpPr>
          <p:spPr bwMode="auto">
            <a:xfrm>
              <a:off x="5702527" y="7669362"/>
              <a:ext cx="57150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3" name="Oval 531"/>
            <p:cNvSpPr>
              <a:spLocks noChangeArrowheads="1"/>
            </p:cNvSpPr>
            <p:nvPr/>
          </p:nvSpPr>
          <p:spPr bwMode="auto">
            <a:xfrm>
              <a:off x="5702527" y="7669362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4" name="Oval 532"/>
            <p:cNvSpPr>
              <a:spLocks noChangeArrowheads="1"/>
            </p:cNvSpPr>
            <p:nvPr/>
          </p:nvSpPr>
          <p:spPr bwMode="auto">
            <a:xfrm>
              <a:off x="6112102" y="7557729"/>
              <a:ext cx="57150" cy="55052"/>
            </a:xfrm>
            <a:prstGeom prst="ellipse">
              <a:avLst/>
            </a:prstGeom>
            <a:solidFill>
              <a:srgbClr val="C0504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5" name="Oval 533"/>
            <p:cNvSpPr>
              <a:spLocks noChangeArrowheads="1"/>
            </p:cNvSpPr>
            <p:nvPr/>
          </p:nvSpPr>
          <p:spPr bwMode="auto">
            <a:xfrm>
              <a:off x="6112102" y="7557729"/>
              <a:ext cx="57150" cy="55052"/>
            </a:xfrm>
            <a:prstGeom prst="ellipse">
              <a:avLst/>
            </a:prstGeom>
            <a:noFill/>
            <a:ln w="7938" cap="flat">
              <a:solidFill>
                <a:srgbClr val="C0504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76" name="Rectangle 534"/>
            <p:cNvSpPr>
              <a:spLocks noChangeArrowheads="1"/>
            </p:cNvSpPr>
            <p:nvPr/>
          </p:nvSpPr>
          <p:spPr bwMode="auto">
            <a:xfrm>
              <a:off x="3648302" y="7842693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-8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77" name="Rectangle 535"/>
            <p:cNvSpPr>
              <a:spLocks noChangeArrowheads="1"/>
            </p:cNvSpPr>
            <p:nvPr/>
          </p:nvSpPr>
          <p:spPr bwMode="auto">
            <a:xfrm>
              <a:off x="3648302" y="7569962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-6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78" name="Rectangle 536"/>
            <p:cNvSpPr>
              <a:spLocks noChangeArrowheads="1"/>
            </p:cNvSpPr>
            <p:nvPr/>
          </p:nvSpPr>
          <p:spPr bwMode="auto">
            <a:xfrm>
              <a:off x="3648302" y="7268705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-4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79" name="Rectangle 537"/>
            <p:cNvSpPr>
              <a:spLocks noChangeArrowheads="1"/>
            </p:cNvSpPr>
            <p:nvPr/>
          </p:nvSpPr>
          <p:spPr bwMode="auto">
            <a:xfrm>
              <a:off x="3648302" y="6965919"/>
              <a:ext cx="12503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-2</a:t>
              </a:r>
              <a:endParaRPr kumimoji="0" lang="en-US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0" name="Rectangle 538"/>
            <p:cNvSpPr>
              <a:spLocks noChangeArrowheads="1"/>
            </p:cNvSpPr>
            <p:nvPr/>
          </p:nvSpPr>
          <p:spPr bwMode="auto">
            <a:xfrm>
              <a:off x="3703865" y="6701518"/>
              <a:ext cx="151946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1" name="Rectangle 539"/>
            <p:cNvSpPr>
              <a:spLocks noChangeArrowheads="1"/>
            </p:cNvSpPr>
            <p:nvPr/>
          </p:nvSpPr>
          <p:spPr bwMode="auto">
            <a:xfrm>
              <a:off x="4101874" y="7666570"/>
              <a:ext cx="3918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4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KD1</a:t>
              </a: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2" name="Rectangle 540"/>
            <p:cNvSpPr>
              <a:spLocks noChangeArrowheads="1"/>
            </p:cNvSpPr>
            <p:nvPr/>
          </p:nvSpPr>
          <p:spPr bwMode="auto">
            <a:xfrm>
              <a:off x="5111977" y="7686183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3" name="Rectangle 541"/>
            <p:cNvSpPr>
              <a:spLocks noChangeArrowheads="1"/>
            </p:cNvSpPr>
            <p:nvPr/>
          </p:nvSpPr>
          <p:spPr bwMode="auto">
            <a:xfrm>
              <a:off x="1043215" y="1525938"/>
              <a:ext cx="1474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4" name="Rectangle 542"/>
            <p:cNvSpPr>
              <a:spLocks noChangeArrowheads="1"/>
            </p:cNvSpPr>
            <p:nvPr/>
          </p:nvSpPr>
          <p:spPr bwMode="auto">
            <a:xfrm>
              <a:off x="4049145" y="1142631"/>
              <a:ext cx="2612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A1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5" name="Rectangle 543"/>
            <p:cNvSpPr>
              <a:spLocks noChangeArrowheads="1"/>
            </p:cNvSpPr>
            <p:nvPr/>
          </p:nvSpPr>
          <p:spPr bwMode="auto">
            <a:xfrm>
              <a:off x="4226152" y="1706913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6" name="Rectangle 544"/>
            <p:cNvSpPr>
              <a:spLocks noChangeArrowheads="1"/>
            </p:cNvSpPr>
            <p:nvPr/>
          </p:nvSpPr>
          <p:spPr bwMode="auto">
            <a:xfrm>
              <a:off x="1086077" y="2511285"/>
              <a:ext cx="1474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7" name="Rectangle 545"/>
            <p:cNvSpPr>
              <a:spLocks noChangeArrowheads="1"/>
            </p:cNvSpPr>
            <p:nvPr/>
          </p:nvSpPr>
          <p:spPr bwMode="auto">
            <a:xfrm>
              <a:off x="4059464" y="2511285"/>
              <a:ext cx="31050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B1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89" name="Rectangle 547"/>
            <p:cNvSpPr>
              <a:spLocks noChangeArrowheads="1"/>
            </p:cNvSpPr>
            <p:nvPr/>
          </p:nvSpPr>
          <p:spPr bwMode="auto">
            <a:xfrm>
              <a:off x="1084490" y="3991575"/>
              <a:ext cx="1474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kumimoji="0" lang="he-IL" altLang="he-IL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0" name="Rectangle 548"/>
            <p:cNvSpPr>
              <a:spLocks noChangeArrowheads="1"/>
            </p:cNvSpPr>
            <p:nvPr/>
          </p:nvSpPr>
          <p:spPr bwMode="auto">
            <a:xfrm>
              <a:off x="4059465" y="3988517"/>
              <a:ext cx="2612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1" name="Rectangle 549"/>
            <p:cNvSpPr>
              <a:spLocks noChangeArrowheads="1"/>
            </p:cNvSpPr>
            <p:nvPr/>
          </p:nvSpPr>
          <p:spPr bwMode="auto">
            <a:xfrm>
              <a:off x="4369967" y="3988550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2" name="Rectangle 550"/>
            <p:cNvSpPr>
              <a:spLocks noChangeArrowheads="1"/>
            </p:cNvSpPr>
            <p:nvPr/>
          </p:nvSpPr>
          <p:spPr bwMode="auto">
            <a:xfrm>
              <a:off x="1094015" y="5641610"/>
              <a:ext cx="1474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0" lang="he-IL" altLang="he-IL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3" name="Rectangle 551"/>
            <p:cNvSpPr>
              <a:spLocks noChangeArrowheads="1"/>
            </p:cNvSpPr>
            <p:nvPr/>
          </p:nvSpPr>
          <p:spPr bwMode="auto">
            <a:xfrm>
              <a:off x="4084864" y="5641610"/>
              <a:ext cx="33671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4" name="Rectangle 552"/>
            <p:cNvSpPr>
              <a:spLocks noChangeArrowheads="1"/>
            </p:cNvSpPr>
            <p:nvPr/>
          </p:nvSpPr>
          <p:spPr bwMode="auto">
            <a:xfrm>
              <a:off x="4253140" y="5641610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he-IL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5" name="Rectangle 553"/>
            <p:cNvSpPr>
              <a:spLocks noChangeArrowheads="1"/>
            </p:cNvSpPr>
            <p:nvPr/>
          </p:nvSpPr>
          <p:spPr bwMode="auto">
            <a:xfrm>
              <a:off x="1081315" y="7016644"/>
              <a:ext cx="13625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6" name="Rectangle 554"/>
            <p:cNvSpPr>
              <a:spLocks noChangeArrowheads="1"/>
            </p:cNvSpPr>
            <p:nvPr/>
          </p:nvSpPr>
          <p:spPr bwMode="auto">
            <a:xfrm>
              <a:off x="4053115" y="7016644"/>
              <a:ext cx="2667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he-IL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E1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8" name="Rectangle 556"/>
            <p:cNvSpPr>
              <a:spLocks noChangeArrowheads="1"/>
            </p:cNvSpPr>
            <p:nvPr/>
          </p:nvSpPr>
          <p:spPr bwMode="auto">
            <a:xfrm rot="16200000" flipH="1">
              <a:off x="2316158" y="3762492"/>
              <a:ext cx="247581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he-IL" altLang="he-IL" sz="16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Relative</a:t>
              </a:r>
              <a:r>
                <a:rPr kumimoji="0" lang="he-IL" altLang="he-IL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he-IL" altLang="he-IL" sz="16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expression</a:t>
              </a:r>
              <a:endParaRPr kumimoji="0" lang="he-IL" altLang="he-I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09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79256</TotalTime>
  <Words>119</Words>
  <Application>Microsoft Office PowerPoint</Application>
  <PresentationFormat>On-screen Show (4:3)</PresentationFormat>
  <Paragraphs>88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Shimon Meir</dc:creator>
  <cp:lastModifiedBy>Sonia Philosoph-Hadas</cp:lastModifiedBy>
  <cp:revision>307</cp:revision>
  <cp:lastPrinted>2019-08-07T10:30:09Z</cp:lastPrinted>
  <dcterms:created xsi:type="dcterms:W3CDTF">2016-01-12T11:46:58Z</dcterms:created>
  <dcterms:modified xsi:type="dcterms:W3CDTF">2019-08-07T11:03:31Z</dcterms:modified>
</cp:coreProperties>
</file>